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4"/>
  </p:sldMasterIdLst>
  <p:notesMasterIdLst>
    <p:notesMasterId r:id="rId17"/>
  </p:notesMasterIdLst>
  <p:handoutMasterIdLst>
    <p:handoutMasterId r:id="rId18"/>
  </p:handoutMasterIdLst>
  <p:sldIdLst>
    <p:sldId id="350" r:id="rId5"/>
    <p:sldId id="365" r:id="rId6"/>
    <p:sldId id="361" r:id="rId7"/>
    <p:sldId id="362" r:id="rId8"/>
    <p:sldId id="370" r:id="rId9"/>
    <p:sldId id="373" r:id="rId10"/>
    <p:sldId id="374" r:id="rId11"/>
    <p:sldId id="375" r:id="rId12"/>
    <p:sldId id="376" r:id="rId13"/>
    <p:sldId id="356" r:id="rId14"/>
    <p:sldId id="372" r:id="rId15"/>
    <p:sldId id="34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76" autoAdjust="0"/>
    <p:restoredTop sz="95226" autoAdjust="0"/>
  </p:normalViewPr>
  <p:slideViewPr>
    <p:cSldViewPr snapToGrid="0">
      <p:cViewPr>
        <p:scale>
          <a:sx n="88" d="100"/>
          <a:sy n="88" d="100"/>
        </p:scale>
        <p:origin x="-802" y="-58"/>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395B66E5-15AA-4745-8A67-3CE257BEE39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4" name="Footer Placeholder 3">
            <a:extLst>
              <a:ext uri="{FF2B5EF4-FFF2-40B4-BE49-F238E27FC236}">
                <a16:creationId xmlns:a16="http://schemas.microsoft.com/office/drawing/2014/main" xmlns="" id="{AC844A45-21B3-834A-A491-E4E4B9DC117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xmlns="" id="{AC039FDB-18A0-074D-8BA3-A4C3DE896AF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E6D13E5-4CEC-3A4A-8E5D-AFCEE7512EEC}" type="slidenum">
              <a:t>‹#›</a:t>
            </a:fld>
            <a:endParaRPr lang="en-US" dirty="0"/>
          </a:p>
        </p:txBody>
      </p:sp>
    </p:spTree>
    <p:extLst>
      <p:ext uri="{BB962C8B-B14F-4D97-AF65-F5344CB8AC3E}">
        <p14:creationId xmlns:p14="http://schemas.microsoft.com/office/powerpoint/2010/main" val="2653228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E7A52F-9D89-7442-A8E9-48D1527B5F6B}" type="datetimeFigureOut">
              <a:rPr lang="en-US" smtClean="0"/>
              <a:t>1/20/2023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9C7E07-3C67-C64C-8DA0-0404F6303970}" type="slidenum">
              <a:rPr lang="en-US" smtClean="0"/>
              <a:t>‹#›</a:t>
            </a:fld>
            <a:endParaRPr lang="en-US" dirty="0"/>
          </a:p>
        </p:txBody>
      </p:sp>
    </p:spTree>
    <p:extLst>
      <p:ext uri="{BB962C8B-B14F-4D97-AF65-F5344CB8AC3E}">
        <p14:creationId xmlns:p14="http://schemas.microsoft.com/office/powerpoint/2010/main" val="4032528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A89C7E07-3C67-C64C-8DA0-0404F6303970}" type="slidenum">
              <a:rPr lang="en-US" smtClean="0"/>
              <a:t>8</a:t>
            </a:fld>
            <a:endParaRPr lang="en-US" dirty="0"/>
          </a:p>
        </p:txBody>
      </p:sp>
    </p:spTree>
    <p:extLst>
      <p:ext uri="{BB962C8B-B14F-4D97-AF65-F5344CB8AC3E}">
        <p14:creationId xmlns:p14="http://schemas.microsoft.com/office/powerpoint/2010/main" val="474462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A89C7E07-3C67-C64C-8DA0-0404F6303970}" type="slidenum">
              <a:rPr lang="en-US" smtClean="0"/>
              <a:t>9</a:t>
            </a:fld>
            <a:endParaRPr lang="en-US" dirty="0"/>
          </a:p>
        </p:txBody>
      </p:sp>
    </p:spTree>
    <p:extLst>
      <p:ext uri="{BB962C8B-B14F-4D97-AF65-F5344CB8AC3E}">
        <p14:creationId xmlns:p14="http://schemas.microsoft.com/office/powerpoint/2010/main" val="26779333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C7E07-3C67-C64C-8DA0-0404F6303970}" type="slidenum">
              <a:rPr lang="en-US" smtClean="0"/>
              <a:t>12</a:t>
            </a:fld>
            <a:endParaRPr lang="en-US" dirty="0"/>
          </a:p>
        </p:txBody>
      </p:sp>
    </p:spTree>
    <p:extLst>
      <p:ext uri="{BB962C8B-B14F-4D97-AF65-F5344CB8AC3E}">
        <p14:creationId xmlns:p14="http://schemas.microsoft.com/office/powerpoint/2010/main" val="18238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B6987D-0137-DE42-B76B-FF621E808D90}"/>
              </a:ext>
            </a:extLst>
          </p:cNvPr>
          <p:cNvSpPr>
            <a:spLocks noGrp="1"/>
          </p:cNvSpPr>
          <p:nvPr>
            <p:ph type="ctrTitle"/>
          </p:nvPr>
        </p:nvSpPr>
        <p:spPr>
          <a:xfrm>
            <a:off x="6367054" y="2116182"/>
            <a:ext cx="5491571" cy="1514019"/>
          </a:xfrm>
          <a:prstGeom prst="rect">
            <a:avLst/>
          </a:prstGeom>
        </p:spPr>
        <p:txBody>
          <a:bodyPr lIns="0" tIns="0" rIns="0" bIns="0" anchor="b">
            <a:noAutofit/>
          </a:bodyPr>
          <a:lstStyle>
            <a:lvl1pPr algn="l">
              <a:defRPr sz="6000" b="1" i="0" spc="100" baseline="0">
                <a:solidFill>
                  <a:schemeClr val="bg1"/>
                </a:solidFill>
                <a:latin typeface="+mj-lt"/>
              </a:defRPr>
            </a:lvl1pPr>
          </a:lstStyle>
          <a:p>
            <a:r>
              <a:rPr lang="en-US"/>
              <a:t>Click to edit Master title style</a:t>
            </a:r>
            <a:endParaRPr lang="en-US" dirty="0"/>
          </a:p>
        </p:txBody>
      </p:sp>
      <p:grpSp>
        <p:nvGrpSpPr>
          <p:cNvPr id="9" name="Group 8">
            <a:extLst>
              <a:ext uri="{FF2B5EF4-FFF2-40B4-BE49-F238E27FC236}">
                <a16:creationId xmlns:a16="http://schemas.microsoft.com/office/drawing/2014/main" xmlns="" id="{C26C18C3-ED25-DD4B-BA72-24932D54DE37}"/>
              </a:ext>
            </a:extLst>
          </p:cNvPr>
          <p:cNvGrpSpPr>
            <a:grpSpLocks/>
          </p:cNvGrpSpPr>
          <p:nvPr userDrawn="1"/>
        </p:nvGrpSpPr>
        <p:grpSpPr bwMode="auto">
          <a:xfrm>
            <a:off x="1" y="758752"/>
            <a:ext cx="6099248" cy="6099248"/>
            <a:chOff x="0" y="12289"/>
            <a:chExt cx="3550" cy="3551"/>
          </a:xfrm>
        </p:grpSpPr>
        <p:sp>
          <p:nvSpPr>
            <p:cNvPr id="10" name="Freeform 9">
              <a:extLst>
                <a:ext uri="{FF2B5EF4-FFF2-40B4-BE49-F238E27FC236}">
                  <a16:creationId xmlns:a16="http://schemas.microsoft.com/office/drawing/2014/main" xmlns=""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xmlns=""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2" name="Freeform 11">
              <a:extLst>
                <a:ext uri="{FF2B5EF4-FFF2-40B4-BE49-F238E27FC236}">
                  <a16:creationId xmlns:a16="http://schemas.microsoft.com/office/drawing/2014/main" xmlns=""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8" name="Text Placeholder 29">
            <a:extLst>
              <a:ext uri="{FF2B5EF4-FFF2-40B4-BE49-F238E27FC236}">
                <a16:creationId xmlns:a16="http://schemas.microsoft.com/office/drawing/2014/main" xmlns="" id="{276A9CD7-E675-3048-86D3-3546A2F6B456}"/>
              </a:ext>
            </a:extLst>
          </p:cNvPr>
          <p:cNvSpPr>
            <a:spLocks noGrp="1"/>
          </p:cNvSpPr>
          <p:nvPr>
            <p:ph type="body" sz="quarter" idx="11"/>
          </p:nvPr>
        </p:nvSpPr>
        <p:spPr>
          <a:xfrm>
            <a:off x="6367055" y="4549553"/>
            <a:ext cx="5491570" cy="953337"/>
          </a:xfrm>
        </p:spPr>
        <p:txBody>
          <a:bodyPr lIns="0" tIns="0" rIns="0" bIns="0">
            <a:noAutofit/>
          </a:bodyPr>
          <a:lstStyle>
            <a:lvl1pPr marL="0" indent="0">
              <a:buNone/>
              <a:defRPr sz="1800" b="0" i="0">
                <a:solidFill>
                  <a:schemeClr val="tx2"/>
                </a:solidFill>
                <a:latin typeface="+mn-lt"/>
              </a:defRPr>
            </a:lvl1pPr>
            <a:lvl2pPr>
              <a:defRPr sz="4000"/>
            </a:lvl2pPr>
            <a:lvl3pPr>
              <a:defRPr sz="4000"/>
            </a:lvl3pPr>
            <a:lvl4pPr>
              <a:defRPr sz="4000"/>
            </a:lvl4pPr>
            <a:lvl5pPr>
              <a:defRPr sz="4000"/>
            </a:lvl5pPr>
          </a:lstStyle>
          <a:p>
            <a:pPr lvl="0"/>
            <a:r>
              <a:rPr lang="en-US"/>
              <a:t>Click to edit Master text styles</a:t>
            </a:r>
          </a:p>
        </p:txBody>
      </p:sp>
      <p:cxnSp>
        <p:nvCxnSpPr>
          <p:cNvPr id="13" name="Straight Connector 12">
            <a:extLst>
              <a:ext uri="{FF2B5EF4-FFF2-40B4-BE49-F238E27FC236}">
                <a16:creationId xmlns:a16="http://schemas.microsoft.com/office/drawing/2014/main" xmlns="" id="{A69706A2-3726-FE4E-B923-E75D48597816}"/>
              </a:ext>
            </a:extLst>
          </p:cNvPr>
          <p:cNvCxnSpPr>
            <a:cxnSpLocks/>
          </p:cNvCxnSpPr>
          <p:nvPr userDrawn="1"/>
        </p:nvCxnSpPr>
        <p:spPr>
          <a:xfrm>
            <a:off x="6367055"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27108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Col">
    <p:bg>
      <p:bgPr>
        <a:solidFill>
          <a:schemeClr val="tx1"/>
        </a:solidFill>
        <a:effectLst/>
      </p:bgPr>
    </p:bg>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xmlns="" id="{BDEF3328-825B-3946-8472-DB93D6A32867}"/>
              </a:ext>
            </a:extLst>
          </p:cNvPr>
          <p:cNvGrpSpPr>
            <a:grpSpLocks/>
          </p:cNvGrpSpPr>
          <p:nvPr userDrawn="1"/>
        </p:nvGrpSpPr>
        <p:grpSpPr bwMode="auto">
          <a:xfrm rot="16200000" flipV="1">
            <a:off x="0" y="3900132"/>
            <a:ext cx="2959226" cy="2959226"/>
            <a:chOff x="0" y="12289"/>
            <a:chExt cx="3550" cy="3551"/>
          </a:xfrm>
        </p:grpSpPr>
        <p:sp>
          <p:nvSpPr>
            <p:cNvPr id="20" name="Freeform 19">
              <a:extLst>
                <a:ext uri="{FF2B5EF4-FFF2-40B4-BE49-F238E27FC236}">
                  <a16:creationId xmlns:a16="http://schemas.microsoft.com/office/drawing/2014/main" xmlns="" id="{4E4E09DF-AF21-0E4A-9838-14DFBFFED7D7}"/>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1" name="Freeform 20">
              <a:extLst>
                <a:ext uri="{FF2B5EF4-FFF2-40B4-BE49-F238E27FC236}">
                  <a16:creationId xmlns:a16="http://schemas.microsoft.com/office/drawing/2014/main" xmlns="" id="{653F54AE-9BC1-3A45-A129-4028EADE406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2" name="Freeform 21">
              <a:extLst>
                <a:ext uri="{FF2B5EF4-FFF2-40B4-BE49-F238E27FC236}">
                  <a16:creationId xmlns:a16="http://schemas.microsoft.com/office/drawing/2014/main" xmlns="" id="{254F6D22-4944-974A-999E-F9E22F159523}"/>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32" name="Title 1">
            <a:extLst>
              <a:ext uri="{FF2B5EF4-FFF2-40B4-BE49-F238E27FC236}">
                <a16:creationId xmlns:a16="http://schemas.microsoft.com/office/drawing/2014/main" xmlns="" id="{467E05B6-B7CB-1E4F-96BA-4B8CFE8B63D9}"/>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latin typeface="+mj-lt"/>
              </a:defRPr>
            </a:lvl1pPr>
          </a:lstStyle>
          <a:p>
            <a:r>
              <a:rPr lang="en-US"/>
              <a:t>Click to edit Master title style</a:t>
            </a:r>
            <a:endParaRPr lang="en-US" dirty="0"/>
          </a:p>
        </p:txBody>
      </p:sp>
      <p:cxnSp>
        <p:nvCxnSpPr>
          <p:cNvPr id="33" name="Straight Connector 32">
            <a:extLst>
              <a:ext uri="{FF2B5EF4-FFF2-40B4-BE49-F238E27FC236}">
                <a16:creationId xmlns:a16="http://schemas.microsoft.com/office/drawing/2014/main" xmlns=""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3" name="Text Placeholder 2">
            <a:extLst>
              <a:ext uri="{FF2B5EF4-FFF2-40B4-BE49-F238E27FC236}">
                <a16:creationId xmlns:a16="http://schemas.microsoft.com/office/drawing/2014/main" xmlns="" id="{A6147D10-E7D7-8F40-AF69-726398729333}"/>
              </a:ext>
            </a:extLst>
          </p:cNvPr>
          <p:cNvSpPr>
            <a:spLocks noGrp="1"/>
          </p:cNvSpPr>
          <p:nvPr>
            <p:ph type="body" idx="1"/>
          </p:nvPr>
        </p:nvSpPr>
        <p:spPr>
          <a:xfrm>
            <a:off x="964023" y="2300984"/>
            <a:ext cx="4827178" cy="404216"/>
          </a:xfrm>
          <a:prstGeom prst="rect">
            <a:avLst/>
          </a:prstGeom>
        </p:spPr>
        <p:txBody>
          <a:bodyPr lIns="0" tIns="0" rIns="0" bIns="0" anchor="t" anchorCtr="0">
            <a:normAutofit/>
          </a:bodyPr>
          <a:lstStyle>
            <a:lvl1pPr marL="0" indent="0">
              <a:buNone/>
              <a:defRPr sz="1800" b="0" i="0" spc="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5" name="Text Placeholder 2">
            <a:extLst>
              <a:ext uri="{FF2B5EF4-FFF2-40B4-BE49-F238E27FC236}">
                <a16:creationId xmlns:a16="http://schemas.microsoft.com/office/drawing/2014/main" xmlns="" id="{3A0EE708-F36B-444B-9A8B-D48D69535E45}"/>
              </a:ext>
            </a:extLst>
          </p:cNvPr>
          <p:cNvSpPr>
            <a:spLocks noGrp="1"/>
          </p:cNvSpPr>
          <p:nvPr>
            <p:ph type="body" idx="10"/>
          </p:nvPr>
        </p:nvSpPr>
        <p:spPr>
          <a:xfrm>
            <a:off x="6362700" y="2300984"/>
            <a:ext cx="4764829" cy="404216"/>
          </a:xfrm>
          <a:prstGeom prst="rect">
            <a:avLst/>
          </a:prstGeom>
        </p:spPr>
        <p:txBody>
          <a:bodyPr lIns="0" tIns="0" rIns="0" bIns="0" anchor="t" anchorCtr="0">
            <a:normAutofit/>
          </a:bodyPr>
          <a:lstStyle>
            <a:lvl1pPr marL="0" indent="0">
              <a:buNone/>
              <a:defRPr sz="1800" b="0" i="0" spc="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7" name="Content Placeholder 3">
            <a:extLst>
              <a:ext uri="{FF2B5EF4-FFF2-40B4-BE49-F238E27FC236}">
                <a16:creationId xmlns:a16="http://schemas.microsoft.com/office/drawing/2014/main" xmlns="" id="{E81957B7-CEA6-A446-A203-471CF9A57FFD}"/>
              </a:ext>
            </a:extLst>
          </p:cNvPr>
          <p:cNvSpPr>
            <a:spLocks noGrp="1"/>
          </p:cNvSpPr>
          <p:nvPr>
            <p:ph sz="half" idx="2"/>
          </p:nvPr>
        </p:nvSpPr>
        <p:spPr>
          <a:xfrm>
            <a:off x="964023" y="2799146"/>
            <a:ext cx="4827178"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a:r>
              <a:rPr lang="en-US"/>
              <a:t>Click to edit Master text styles</a:t>
            </a:r>
          </a:p>
        </p:txBody>
      </p:sp>
      <p:sp>
        <p:nvSpPr>
          <p:cNvPr id="28" name="Content Placeholder 3">
            <a:extLst>
              <a:ext uri="{FF2B5EF4-FFF2-40B4-BE49-F238E27FC236}">
                <a16:creationId xmlns:a16="http://schemas.microsoft.com/office/drawing/2014/main" xmlns="" id="{E40D4044-0F7B-0647-BAB5-16B23EBD9ECD}"/>
              </a:ext>
            </a:extLst>
          </p:cNvPr>
          <p:cNvSpPr>
            <a:spLocks noGrp="1"/>
          </p:cNvSpPr>
          <p:nvPr>
            <p:ph sz="half" idx="13"/>
          </p:nvPr>
        </p:nvSpPr>
        <p:spPr>
          <a:xfrm>
            <a:off x="6362700" y="2799146"/>
            <a:ext cx="4756241"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a:r>
              <a:rPr lang="en-US"/>
              <a:t>Click to edit Master text styles</a:t>
            </a:r>
          </a:p>
        </p:txBody>
      </p:sp>
      <p:cxnSp>
        <p:nvCxnSpPr>
          <p:cNvPr id="15" name="Straight Connector 14">
            <a:extLst>
              <a:ext uri="{FF2B5EF4-FFF2-40B4-BE49-F238E27FC236}">
                <a16:creationId xmlns:a16="http://schemas.microsoft.com/office/drawing/2014/main" xmlns="" id="{ED51C063-0222-064B-8A2E-485FE9EAC10D}"/>
              </a:ext>
            </a:extLst>
          </p:cNvPr>
          <p:cNvCxnSpPr>
            <a:cxnSpLocks/>
          </p:cNvCxnSpPr>
          <p:nvPr userDrawn="1"/>
        </p:nvCxnSpPr>
        <p:spPr>
          <a:xfrm>
            <a:off x="63627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 name="Date Placeholder 1">
            <a:extLst>
              <a:ext uri="{FF2B5EF4-FFF2-40B4-BE49-F238E27FC236}">
                <a16:creationId xmlns:a16="http://schemas.microsoft.com/office/drawing/2014/main" xmlns="" id="{4914D182-A7DD-4F7B-B207-262854316EDA}"/>
              </a:ext>
            </a:extLst>
          </p:cNvPr>
          <p:cNvSpPr>
            <a:spLocks noGrp="1"/>
          </p:cNvSpPr>
          <p:nvPr>
            <p:ph type="dt" sz="half" idx="14"/>
          </p:nvPr>
        </p:nvSpPr>
        <p:spPr/>
        <p:txBody>
          <a:bodyPr/>
          <a:lstStyle/>
          <a:p>
            <a:fld id="{6FCA8E82-58CD-E045-8B98-B7A85B79B752}" type="datetime4">
              <a:rPr lang="en-US" smtClean="0"/>
              <a:pPr/>
              <a:t>January 20, 2023</a:t>
            </a:fld>
            <a:endParaRPr lang="en-US" dirty="0">
              <a:latin typeface="+mn-lt"/>
            </a:endParaRPr>
          </a:p>
        </p:txBody>
      </p:sp>
      <p:sp>
        <p:nvSpPr>
          <p:cNvPr id="3" name="Footer Placeholder 2">
            <a:extLst>
              <a:ext uri="{FF2B5EF4-FFF2-40B4-BE49-F238E27FC236}">
                <a16:creationId xmlns:a16="http://schemas.microsoft.com/office/drawing/2014/main" xmlns="" id="{10B29252-5D0B-4B9D-9FBD-8EC0929FE096}"/>
              </a:ext>
            </a:extLst>
          </p:cNvPr>
          <p:cNvSpPr>
            <a:spLocks noGrp="1"/>
          </p:cNvSpPr>
          <p:nvPr>
            <p:ph type="ftr" sz="quarter" idx="15"/>
          </p:nvPr>
        </p:nvSpPr>
        <p:spPr/>
        <p:txBody>
          <a:bodyPr/>
          <a:lstStyle/>
          <a:p>
            <a:r>
              <a:rPr lang="en-US"/>
              <a:t>Annual Review</a:t>
            </a:r>
            <a:endParaRPr lang="en-US" b="0" dirty="0"/>
          </a:p>
        </p:txBody>
      </p:sp>
      <p:sp>
        <p:nvSpPr>
          <p:cNvPr id="4" name="Slide Number Placeholder 3">
            <a:extLst>
              <a:ext uri="{FF2B5EF4-FFF2-40B4-BE49-F238E27FC236}">
                <a16:creationId xmlns:a16="http://schemas.microsoft.com/office/drawing/2014/main" xmlns="" id="{5BB4FEF6-E217-4110-BBF5-C4B77ADC8457}"/>
              </a:ext>
            </a:extLst>
          </p:cNvPr>
          <p:cNvSpPr>
            <a:spLocks noGrp="1"/>
          </p:cNvSpPr>
          <p:nvPr>
            <p:ph type="sldNum" sz="quarter" idx="16"/>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2550425395"/>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xmlns="">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col">
    <p:bg>
      <p:bgPr>
        <a:solidFill>
          <a:schemeClr val="tx1"/>
        </a:solidFill>
        <a:effectLst/>
      </p:bgPr>
    </p:bg>
    <p:spTree>
      <p:nvGrpSpPr>
        <p:cNvPr id="1" name=""/>
        <p:cNvGrpSpPr/>
        <p:nvPr/>
      </p:nvGrpSpPr>
      <p:grpSpPr>
        <a:xfrm>
          <a:off x="0" y="0"/>
          <a:ext cx="0" cy="0"/>
          <a:chOff x="0" y="0"/>
          <a:chExt cx="0" cy="0"/>
        </a:xfrm>
      </p:grpSpPr>
      <p:grpSp>
        <p:nvGrpSpPr>
          <p:cNvPr id="37" name="Group 36">
            <a:extLst>
              <a:ext uri="{FF2B5EF4-FFF2-40B4-BE49-F238E27FC236}">
                <a16:creationId xmlns:a16="http://schemas.microsoft.com/office/drawing/2014/main" xmlns="" id="{868B08E5-2F7C-7749-8BDF-386EAF974BB0}"/>
              </a:ext>
            </a:extLst>
          </p:cNvPr>
          <p:cNvGrpSpPr>
            <a:grpSpLocks/>
          </p:cNvGrpSpPr>
          <p:nvPr userDrawn="1"/>
        </p:nvGrpSpPr>
        <p:grpSpPr bwMode="auto">
          <a:xfrm rot="16200000" flipV="1">
            <a:off x="0" y="3900132"/>
            <a:ext cx="2959226" cy="2959226"/>
            <a:chOff x="0" y="12289"/>
            <a:chExt cx="3550" cy="3551"/>
          </a:xfrm>
        </p:grpSpPr>
        <p:sp>
          <p:nvSpPr>
            <p:cNvPr id="38" name="Freeform 37">
              <a:extLst>
                <a:ext uri="{FF2B5EF4-FFF2-40B4-BE49-F238E27FC236}">
                  <a16:creationId xmlns:a16="http://schemas.microsoft.com/office/drawing/2014/main" xmlns="" id="{F3E300C0-0B72-9048-9E16-2166E1A88FE2}"/>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9" name="Freeform 38">
              <a:extLst>
                <a:ext uri="{FF2B5EF4-FFF2-40B4-BE49-F238E27FC236}">
                  <a16:creationId xmlns:a16="http://schemas.microsoft.com/office/drawing/2014/main" xmlns="" id="{E4AA520D-9D51-3A42-B9B1-DF72169BC8DB}"/>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0" name="Freeform 39">
              <a:extLst>
                <a:ext uri="{FF2B5EF4-FFF2-40B4-BE49-F238E27FC236}">
                  <a16:creationId xmlns:a16="http://schemas.microsoft.com/office/drawing/2014/main" xmlns="" id="{D5F2735E-137C-DB47-AEF0-EFC871A32373}"/>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32" name="Title 1">
            <a:extLst>
              <a:ext uri="{FF2B5EF4-FFF2-40B4-BE49-F238E27FC236}">
                <a16:creationId xmlns:a16="http://schemas.microsoft.com/office/drawing/2014/main" xmlns="" id="{467E05B6-B7CB-1E4F-96BA-4B8CFE8B63D9}"/>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latin typeface="+mj-lt"/>
              </a:defRPr>
            </a:lvl1pPr>
          </a:lstStyle>
          <a:p>
            <a:r>
              <a:rPr lang="en-US"/>
              <a:t>Click to edit Master title style</a:t>
            </a:r>
            <a:endParaRPr lang="en-US" dirty="0"/>
          </a:p>
        </p:txBody>
      </p:sp>
      <p:cxnSp>
        <p:nvCxnSpPr>
          <p:cNvPr id="33" name="Straight Connector 32">
            <a:extLst>
              <a:ext uri="{FF2B5EF4-FFF2-40B4-BE49-F238E27FC236}">
                <a16:creationId xmlns:a16="http://schemas.microsoft.com/office/drawing/2014/main" xmlns=""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3" name="Text Placeholder 2">
            <a:extLst>
              <a:ext uri="{FF2B5EF4-FFF2-40B4-BE49-F238E27FC236}">
                <a16:creationId xmlns:a16="http://schemas.microsoft.com/office/drawing/2014/main" xmlns="" id="{A6147D10-E7D7-8F40-AF69-726398729333}"/>
              </a:ext>
            </a:extLst>
          </p:cNvPr>
          <p:cNvSpPr>
            <a:spLocks noGrp="1"/>
          </p:cNvSpPr>
          <p:nvPr>
            <p:ph type="body" idx="1"/>
          </p:nvPr>
        </p:nvSpPr>
        <p:spPr>
          <a:xfrm>
            <a:off x="952500"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buNone/>
            </a:pPr>
            <a:r>
              <a:rPr lang="en-US"/>
              <a:t>Click to edit Master text styles</a:t>
            </a:r>
          </a:p>
        </p:txBody>
      </p:sp>
      <p:sp>
        <p:nvSpPr>
          <p:cNvPr id="27" name="Content Placeholder 3">
            <a:extLst>
              <a:ext uri="{FF2B5EF4-FFF2-40B4-BE49-F238E27FC236}">
                <a16:creationId xmlns:a16="http://schemas.microsoft.com/office/drawing/2014/main" xmlns="" id="{E81957B7-CEA6-A446-A203-471CF9A57FFD}"/>
              </a:ext>
            </a:extLst>
          </p:cNvPr>
          <p:cNvSpPr>
            <a:spLocks noGrp="1"/>
          </p:cNvSpPr>
          <p:nvPr>
            <p:ph sz="half" idx="2"/>
          </p:nvPr>
        </p:nvSpPr>
        <p:spPr>
          <a:xfrm>
            <a:off x="952500" y="2799146"/>
            <a:ext cx="3036477"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a:r>
              <a:rPr lang="en-US"/>
              <a:t>Click to edit Master text styles</a:t>
            </a:r>
          </a:p>
        </p:txBody>
      </p:sp>
      <p:sp>
        <p:nvSpPr>
          <p:cNvPr id="20" name="Text Placeholder 2">
            <a:extLst>
              <a:ext uri="{FF2B5EF4-FFF2-40B4-BE49-F238E27FC236}">
                <a16:creationId xmlns:a16="http://schemas.microsoft.com/office/drawing/2014/main" xmlns="" id="{057DFE0A-61D9-1B48-8196-EA94D04685DD}"/>
              </a:ext>
            </a:extLst>
          </p:cNvPr>
          <p:cNvSpPr>
            <a:spLocks noGrp="1"/>
          </p:cNvSpPr>
          <p:nvPr>
            <p:ph type="body" idx="10"/>
          </p:nvPr>
        </p:nvSpPr>
        <p:spPr>
          <a:xfrm>
            <a:off x="4569372"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buNone/>
            </a:pPr>
            <a:r>
              <a:rPr lang="en-US"/>
              <a:t>Click to edit Master text styles</a:t>
            </a:r>
          </a:p>
        </p:txBody>
      </p:sp>
      <p:sp>
        <p:nvSpPr>
          <p:cNvPr id="21" name="Content Placeholder 3">
            <a:extLst>
              <a:ext uri="{FF2B5EF4-FFF2-40B4-BE49-F238E27FC236}">
                <a16:creationId xmlns:a16="http://schemas.microsoft.com/office/drawing/2014/main" xmlns="" id="{C946754A-F105-644E-99A4-DC80B9944243}"/>
              </a:ext>
            </a:extLst>
          </p:cNvPr>
          <p:cNvSpPr>
            <a:spLocks noGrp="1"/>
          </p:cNvSpPr>
          <p:nvPr>
            <p:ph sz="half" idx="11"/>
          </p:nvPr>
        </p:nvSpPr>
        <p:spPr>
          <a:xfrm>
            <a:off x="4569372" y="2799146"/>
            <a:ext cx="3050628"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a:r>
              <a:rPr lang="en-US"/>
              <a:t>Click to edit Master text styles</a:t>
            </a:r>
          </a:p>
        </p:txBody>
      </p:sp>
      <p:sp>
        <p:nvSpPr>
          <p:cNvPr id="22" name="Text Placeholder 2">
            <a:extLst>
              <a:ext uri="{FF2B5EF4-FFF2-40B4-BE49-F238E27FC236}">
                <a16:creationId xmlns:a16="http://schemas.microsoft.com/office/drawing/2014/main" xmlns="" id="{368648FC-FC9A-5645-8F0C-390FFFAE180D}"/>
              </a:ext>
            </a:extLst>
          </p:cNvPr>
          <p:cNvSpPr>
            <a:spLocks noGrp="1"/>
          </p:cNvSpPr>
          <p:nvPr>
            <p:ph type="body" idx="12"/>
          </p:nvPr>
        </p:nvSpPr>
        <p:spPr>
          <a:xfrm>
            <a:off x="8187017"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buNone/>
            </a:pPr>
            <a:r>
              <a:rPr lang="en-US"/>
              <a:t>Click to edit Master text styles</a:t>
            </a:r>
          </a:p>
        </p:txBody>
      </p:sp>
      <p:sp>
        <p:nvSpPr>
          <p:cNvPr id="24" name="Content Placeholder 3">
            <a:extLst>
              <a:ext uri="{FF2B5EF4-FFF2-40B4-BE49-F238E27FC236}">
                <a16:creationId xmlns:a16="http://schemas.microsoft.com/office/drawing/2014/main" xmlns="" id="{BBB849DC-B114-D145-9879-4FE0688BF57E}"/>
              </a:ext>
            </a:extLst>
          </p:cNvPr>
          <p:cNvSpPr>
            <a:spLocks noGrp="1"/>
          </p:cNvSpPr>
          <p:nvPr>
            <p:ph sz="half" idx="13"/>
          </p:nvPr>
        </p:nvSpPr>
        <p:spPr>
          <a:xfrm>
            <a:off x="8187017" y="2799146"/>
            <a:ext cx="3036477"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a:r>
              <a:rPr lang="en-US"/>
              <a:t>Click to edit Master text styles</a:t>
            </a:r>
          </a:p>
        </p:txBody>
      </p:sp>
      <p:cxnSp>
        <p:nvCxnSpPr>
          <p:cNvPr id="26" name="Straight Connector 25">
            <a:extLst>
              <a:ext uri="{FF2B5EF4-FFF2-40B4-BE49-F238E27FC236}">
                <a16:creationId xmlns:a16="http://schemas.microsoft.com/office/drawing/2014/main" xmlns="" id="{9F0C4CE5-5F02-B143-8FD1-1B235D270DAC}"/>
              </a:ext>
            </a:extLst>
          </p:cNvPr>
          <p:cNvCxnSpPr>
            <a:cxnSpLocks/>
          </p:cNvCxnSpPr>
          <p:nvPr userDrawn="1"/>
        </p:nvCxnSpPr>
        <p:spPr>
          <a:xfrm>
            <a:off x="4569372"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xmlns="" id="{289A8C14-DB28-F34E-8098-168D4C75AF23}"/>
              </a:ext>
            </a:extLst>
          </p:cNvPr>
          <p:cNvCxnSpPr>
            <a:cxnSpLocks/>
          </p:cNvCxnSpPr>
          <p:nvPr userDrawn="1"/>
        </p:nvCxnSpPr>
        <p:spPr>
          <a:xfrm>
            <a:off x="8187017"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 name="Date Placeholder 1">
            <a:extLst>
              <a:ext uri="{FF2B5EF4-FFF2-40B4-BE49-F238E27FC236}">
                <a16:creationId xmlns:a16="http://schemas.microsoft.com/office/drawing/2014/main" xmlns="" id="{F0FA07F3-F8E4-4505-85EC-22734AC68792}"/>
              </a:ext>
            </a:extLst>
          </p:cNvPr>
          <p:cNvSpPr>
            <a:spLocks noGrp="1"/>
          </p:cNvSpPr>
          <p:nvPr>
            <p:ph type="dt" sz="half" idx="14"/>
          </p:nvPr>
        </p:nvSpPr>
        <p:spPr/>
        <p:txBody>
          <a:bodyPr/>
          <a:lstStyle/>
          <a:p>
            <a:fld id="{6FCA8E82-58CD-E045-8B98-B7A85B79B752}" type="datetime4">
              <a:rPr lang="en-US" smtClean="0"/>
              <a:pPr/>
              <a:t>January 20, 2023</a:t>
            </a:fld>
            <a:endParaRPr lang="en-US" dirty="0">
              <a:latin typeface="+mn-lt"/>
            </a:endParaRPr>
          </a:p>
        </p:txBody>
      </p:sp>
      <p:sp>
        <p:nvSpPr>
          <p:cNvPr id="3" name="Footer Placeholder 2">
            <a:extLst>
              <a:ext uri="{FF2B5EF4-FFF2-40B4-BE49-F238E27FC236}">
                <a16:creationId xmlns:a16="http://schemas.microsoft.com/office/drawing/2014/main" xmlns="" id="{D5165D22-FEF5-4F30-8822-5D2378806A9B}"/>
              </a:ext>
            </a:extLst>
          </p:cNvPr>
          <p:cNvSpPr>
            <a:spLocks noGrp="1"/>
          </p:cNvSpPr>
          <p:nvPr>
            <p:ph type="ftr" sz="quarter" idx="15"/>
          </p:nvPr>
        </p:nvSpPr>
        <p:spPr/>
        <p:txBody>
          <a:bodyPr/>
          <a:lstStyle/>
          <a:p>
            <a:r>
              <a:rPr lang="en-US"/>
              <a:t>Annual Review</a:t>
            </a:r>
            <a:endParaRPr lang="en-US" b="0" dirty="0"/>
          </a:p>
        </p:txBody>
      </p:sp>
      <p:sp>
        <p:nvSpPr>
          <p:cNvPr id="4" name="Slide Number Placeholder 3">
            <a:extLst>
              <a:ext uri="{FF2B5EF4-FFF2-40B4-BE49-F238E27FC236}">
                <a16:creationId xmlns:a16="http://schemas.microsoft.com/office/drawing/2014/main" xmlns="" id="{1540F86B-3DA3-4708-AAF5-387BA115C415}"/>
              </a:ext>
            </a:extLst>
          </p:cNvPr>
          <p:cNvSpPr>
            <a:spLocks noGrp="1"/>
          </p:cNvSpPr>
          <p:nvPr>
            <p:ph type="sldNum" sz="quarter" idx="16"/>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422794871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xmlns="">
        <p15:guide id="1" pos="600">
          <p15:clr>
            <a:srgbClr val="FBAE40"/>
          </p15:clr>
        </p15:guide>
        <p15:guide id="2" pos="7080">
          <p15:clr>
            <a:srgbClr val="FBAE40"/>
          </p15:clr>
        </p15:guide>
        <p15:guide id="3" pos="2520" userDrawn="1">
          <p15:clr>
            <a:srgbClr val="FBAE40"/>
          </p15:clr>
        </p15:guide>
        <p15:guide id="4" pos="5160" userDrawn="1">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4800" userDrawn="1">
          <p15:clr>
            <a:srgbClr val="FBAE40"/>
          </p15:clr>
        </p15:guide>
        <p15:guide id="11" pos="2880" userDrawn="1">
          <p15:clr>
            <a:srgbClr val="FBAE40"/>
          </p15:clr>
        </p15:guide>
        <p15:guide id="12" orient="horz" pos="1752"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ummary ">
    <p:bg>
      <p:bgPr>
        <a:solidFill>
          <a:schemeClr val="tx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xmlns="" id="{467E05B6-B7CB-1E4F-96BA-4B8CFE8B63D9}"/>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latin typeface="+mj-lt"/>
              </a:defRPr>
            </a:lvl1pPr>
          </a:lstStyle>
          <a:p>
            <a:r>
              <a:rPr lang="en-US"/>
              <a:t>Click to edit Master title style</a:t>
            </a:r>
            <a:endParaRPr lang="en-US" dirty="0"/>
          </a:p>
        </p:txBody>
      </p:sp>
      <p:cxnSp>
        <p:nvCxnSpPr>
          <p:cNvPr id="33" name="Straight Connector 32">
            <a:extLst>
              <a:ext uri="{FF2B5EF4-FFF2-40B4-BE49-F238E27FC236}">
                <a16:creationId xmlns:a16="http://schemas.microsoft.com/office/drawing/2014/main" xmlns=""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3" name="Text Placeholder 2">
            <a:extLst>
              <a:ext uri="{FF2B5EF4-FFF2-40B4-BE49-F238E27FC236}">
                <a16:creationId xmlns:a16="http://schemas.microsoft.com/office/drawing/2014/main" xmlns="" id="{0DA8C895-11B9-EA40-B0F8-0F4FE9881512}"/>
              </a:ext>
            </a:extLst>
          </p:cNvPr>
          <p:cNvSpPr>
            <a:spLocks noGrp="1"/>
          </p:cNvSpPr>
          <p:nvPr>
            <p:ph type="body" sz="quarter" idx="10"/>
          </p:nvPr>
        </p:nvSpPr>
        <p:spPr>
          <a:xfrm>
            <a:off x="952500" y="2656904"/>
            <a:ext cx="4838700" cy="574318"/>
          </a:xfrm>
        </p:spPr>
        <p:txBody>
          <a:bodyPr>
            <a:noAutofit/>
          </a:bodyPr>
          <a:lstStyle>
            <a:lvl1pPr marL="0" indent="0">
              <a:buNone/>
              <a:defRPr sz="1600">
                <a:latin typeface="+mn-lt"/>
              </a:defRPr>
            </a:lvl1pPr>
          </a:lstStyle>
          <a:p>
            <a:pPr lvl="0"/>
            <a:r>
              <a:rPr lang="en-US"/>
              <a:t>Click to edit Master text styles</a:t>
            </a:r>
          </a:p>
        </p:txBody>
      </p:sp>
      <p:grpSp>
        <p:nvGrpSpPr>
          <p:cNvPr id="15" name="Group 14">
            <a:extLst>
              <a:ext uri="{FF2B5EF4-FFF2-40B4-BE49-F238E27FC236}">
                <a16:creationId xmlns:a16="http://schemas.microsoft.com/office/drawing/2014/main" xmlns="" id="{C47A1EE0-4011-3749-B01C-FC489EEDF880}"/>
              </a:ext>
            </a:extLst>
          </p:cNvPr>
          <p:cNvGrpSpPr>
            <a:grpSpLocks/>
          </p:cNvGrpSpPr>
          <p:nvPr userDrawn="1"/>
        </p:nvGrpSpPr>
        <p:grpSpPr bwMode="auto">
          <a:xfrm rot="10800000">
            <a:off x="8870040" y="0"/>
            <a:ext cx="3325208" cy="3325208"/>
            <a:chOff x="0" y="12289"/>
            <a:chExt cx="3550" cy="3551"/>
          </a:xfrm>
        </p:grpSpPr>
        <p:sp>
          <p:nvSpPr>
            <p:cNvPr id="16" name="Freeform 15">
              <a:extLst>
                <a:ext uri="{FF2B5EF4-FFF2-40B4-BE49-F238E27FC236}">
                  <a16:creationId xmlns:a16="http://schemas.microsoft.com/office/drawing/2014/main" xmlns="" id="{17EED68A-6660-2643-BBFB-B6AB92A7C227}"/>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 name="Freeform 16">
              <a:extLst>
                <a:ext uri="{FF2B5EF4-FFF2-40B4-BE49-F238E27FC236}">
                  <a16:creationId xmlns:a16="http://schemas.microsoft.com/office/drawing/2014/main" xmlns="" id="{BECF9FB8-F6C7-C54D-99F4-11FDF26D7F9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 name="Freeform 17">
              <a:extLst>
                <a:ext uri="{FF2B5EF4-FFF2-40B4-BE49-F238E27FC236}">
                  <a16:creationId xmlns:a16="http://schemas.microsoft.com/office/drawing/2014/main" xmlns="" id="{46C7C62D-7D3B-934C-AFF9-0F10E727B42E}"/>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4" name="Text Placeholder 3">
            <a:extLst>
              <a:ext uri="{FF2B5EF4-FFF2-40B4-BE49-F238E27FC236}">
                <a16:creationId xmlns:a16="http://schemas.microsoft.com/office/drawing/2014/main" xmlns="" id="{FF85D552-3AFC-4D21-A944-9D41E128A96E}"/>
              </a:ext>
            </a:extLst>
          </p:cNvPr>
          <p:cNvSpPr>
            <a:spLocks noGrp="1"/>
          </p:cNvSpPr>
          <p:nvPr>
            <p:ph type="body" sz="quarter" idx="12"/>
          </p:nvPr>
        </p:nvSpPr>
        <p:spPr>
          <a:xfrm>
            <a:off x="952500" y="2286000"/>
            <a:ext cx="4838700" cy="315915"/>
          </a:xfrm>
        </p:spPr>
        <p:txBody>
          <a:bodyPr>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a:r>
              <a:rPr lang="en-US"/>
              <a:t>Click to edit Master text styles</a:t>
            </a:r>
          </a:p>
        </p:txBody>
      </p:sp>
      <p:sp>
        <p:nvSpPr>
          <p:cNvPr id="21" name="Text Placeholder 2">
            <a:extLst>
              <a:ext uri="{FF2B5EF4-FFF2-40B4-BE49-F238E27FC236}">
                <a16:creationId xmlns:a16="http://schemas.microsoft.com/office/drawing/2014/main" xmlns="" id="{BE8C2EDB-9C70-49A2-865C-E5CD77D3E741}"/>
              </a:ext>
            </a:extLst>
          </p:cNvPr>
          <p:cNvSpPr>
            <a:spLocks noGrp="1"/>
          </p:cNvSpPr>
          <p:nvPr>
            <p:ph type="body" sz="quarter" idx="13"/>
          </p:nvPr>
        </p:nvSpPr>
        <p:spPr>
          <a:xfrm>
            <a:off x="953655" y="3841846"/>
            <a:ext cx="4838700" cy="636754"/>
          </a:xfrm>
        </p:spPr>
        <p:txBody>
          <a:bodyPr>
            <a:noAutofit/>
          </a:bodyPr>
          <a:lstStyle>
            <a:lvl1pPr marL="0" indent="0">
              <a:buNone/>
              <a:defRPr sz="1600">
                <a:latin typeface="+mn-lt"/>
              </a:defRPr>
            </a:lvl1pPr>
          </a:lstStyle>
          <a:p>
            <a:pPr lvl="0"/>
            <a:r>
              <a:rPr lang="en-US"/>
              <a:t>Click to edit Master text styles</a:t>
            </a:r>
          </a:p>
        </p:txBody>
      </p:sp>
      <p:sp>
        <p:nvSpPr>
          <p:cNvPr id="22" name="Text Placeholder 3">
            <a:extLst>
              <a:ext uri="{FF2B5EF4-FFF2-40B4-BE49-F238E27FC236}">
                <a16:creationId xmlns:a16="http://schemas.microsoft.com/office/drawing/2014/main" xmlns="" id="{EE50320A-D017-45C6-9986-94BC43911E98}"/>
              </a:ext>
            </a:extLst>
          </p:cNvPr>
          <p:cNvSpPr>
            <a:spLocks noGrp="1"/>
          </p:cNvSpPr>
          <p:nvPr>
            <p:ph type="body" sz="quarter" idx="14"/>
          </p:nvPr>
        </p:nvSpPr>
        <p:spPr>
          <a:xfrm>
            <a:off x="953655" y="3470942"/>
            <a:ext cx="4838700" cy="315915"/>
          </a:xfrm>
        </p:spPr>
        <p:txBody>
          <a:bodyPr>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a:r>
              <a:rPr lang="en-US"/>
              <a:t>Click to edit Master text styles</a:t>
            </a:r>
          </a:p>
        </p:txBody>
      </p:sp>
      <p:sp>
        <p:nvSpPr>
          <p:cNvPr id="23" name="Text Placeholder 2">
            <a:extLst>
              <a:ext uri="{FF2B5EF4-FFF2-40B4-BE49-F238E27FC236}">
                <a16:creationId xmlns:a16="http://schemas.microsoft.com/office/drawing/2014/main" xmlns="" id="{673EB498-F5D2-4E15-990A-2AFA4A377CBB}"/>
              </a:ext>
            </a:extLst>
          </p:cNvPr>
          <p:cNvSpPr>
            <a:spLocks noGrp="1"/>
          </p:cNvSpPr>
          <p:nvPr>
            <p:ph type="body" sz="quarter" idx="15"/>
          </p:nvPr>
        </p:nvSpPr>
        <p:spPr>
          <a:xfrm>
            <a:off x="952500" y="5017901"/>
            <a:ext cx="4838700" cy="908340"/>
          </a:xfrm>
        </p:spPr>
        <p:txBody>
          <a:bodyPr>
            <a:noAutofit/>
          </a:bodyPr>
          <a:lstStyle>
            <a:lvl1pPr marL="0" indent="0">
              <a:buNone/>
              <a:defRPr sz="1600">
                <a:latin typeface="+mn-lt"/>
              </a:defRPr>
            </a:lvl1pPr>
          </a:lstStyle>
          <a:p>
            <a:pPr lvl="0"/>
            <a:r>
              <a:rPr lang="en-US"/>
              <a:t>Click to edit Master text styles</a:t>
            </a:r>
          </a:p>
        </p:txBody>
      </p:sp>
      <p:sp>
        <p:nvSpPr>
          <p:cNvPr id="24" name="Text Placeholder 3">
            <a:extLst>
              <a:ext uri="{FF2B5EF4-FFF2-40B4-BE49-F238E27FC236}">
                <a16:creationId xmlns:a16="http://schemas.microsoft.com/office/drawing/2014/main" xmlns="" id="{1F528150-326B-4BB3-AC38-7FC805DB6BA7}"/>
              </a:ext>
            </a:extLst>
          </p:cNvPr>
          <p:cNvSpPr>
            <a:spLocks noGrp="1"/>
          </p:cNvSpPr>
          <p:nvPr>
            <p:ph type="body" sz="quarter" idx="16"/>
          </p:nvPr>
        </p:nvSpPr>
        <p:spPr>
          <a:xfrm>
            <a:off x="952500" y="4646997"/>
            <a:ext cx="4838700" cy="315915"/>
          </a:xfrm>
        </p:spPr>
        <p:txBody>
          <a:bodyPr>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a:r>
              <a:rPr lang="en-US"/>
              <a:t>Click to edit Master text styles</a:t>
            </a:r>
          </a:p>
        </p:txBody>
      </p:sp>
      <p:sp>
        <p:nvSpPr>
          <p:cNvPr id="25" name="Text Placeholder 2">
            <a:extLst>
              <a:ext uri="{FF2B5EF4-FFF2-40B4-BE49-F238E27FC236}">
                <a16:creationId xmlns:a16="http://schemas.microsoft.com/office/drawing/2014/main" xmlns="" id="{20EBEFF7-AECA-409B-9ACC-A63A168283BE}"/>
              </a:ext>
            </a:extLst>
          </p:cNvPr>
          <p:cNvSpPr>
            <a:spLocks noGrp="1"/>
          </p:cNvSpPr>
          <p:nvPr>
            <p:ph type="body" sz="quarter" idx="17"/>
          </p:nvPr>
        </p:nvSpPr>
        <p:spPr>
          <a:xfrm>
            <a:off x="6399647" y="2656904"/>
            <a:ext cx="4838700" cy="574318"/>
          </a:xfrm>
        </p:spPr>
        <p:txBody>
          <a:bodyPr>
            <a:noAutofit/>
          </a:bodyPr>
          <a:lstStyle>
            <a:lvl1pPr marL="0" indent="0">
              <a:buNone/>
              <a:defRPr sz="1600">
                <a:latin typeface="+mn-lt"/>
              </a:defRPr>
            </a:lvl1pPr>
          </a:lstStyle>
          <a:p>
            <a:pPr lvl="0"/>
            <a:r>
              <a:rPr lang="en-US"/>
              <a:t>Click to edit Master text styles</a:t>
            </a:r>
          </a:p>
        </p:txBody>
      </p:sp>
      <p:sp>
        <p:nvSpPr>
          <p:cNvPr id="26" name="Text Placeholder 3">
            <a:extLst>
              <a:ext uri="{FF2B5EF4-FFF2-40B4-BE49-F238E27FC236}">
                <a16:creationId xmlns:a16="http://schemas.microsoft.com/office/drawing/2014/main" xmlns="" id="{29E4D063-8666-4D7A-B8C8-2B9383F798E0}"/>
              </a:ext>
            </a:extLst>
          </p:cNvPr>
          <p:cNvSpPr>
            <a:spLocks noGrp="1"/>
          </p:cNvSpPr>
          <p:nvPr>
            <p:ph type="body" sz="quarter" idx="18"/>
          </p:nvPr>
        </p:nvSpPr>
        <p:spPr>
          <a:xfrm>
            <a:off x="6399647" y="2286000"/>
            <a:ext cx="4838700" cy="315915"/>
          </a:xfrm>
        </p:spPr>
        <p:txBody>
          <a:bodyPr>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a:r>
              <a:rPr lang="en-US"/>
              <a:t>Click to edit Master text styles</a:t>
            </a:r>
          </a:p>
        </p:txBody>
      </p:sp>
      <p:sp>
        <p:nvSpPr>
          <p:cNvPr id="27" name="Text Placeholder 2">
            <a:extLst>
              <a:ext uri="{FF2B5EF4-FFF2-40B4-BE49-F238E27FC236}">
                <a16:creationId xmlns:a16="http://schemas.microsoft.com/office/drawing/2014/main" xmlns="" id="{4717B7CD-A4F9-444E-82B9-8914CB574887}"/>
              </a:ext>
            </a:extLst>
          </p:cNvPr>
          <p:cNvSpPr>
            <a:spLocks noGrp="1"/>
          </p:cNvSpPr>
          <p:nvPr>
            <p:ph type="body" sz="quarter" idx="19"/>
          </p:nvPr>
        </p:nvSpPr>
        <p:spPr>
          <a:xfrm>
            <a:off x="6399647" y="3841846"/>
            <a:ext cx="4838700" cy="908340"/>
          </a:xfrm>
        </p:spPr>
        <p:txBody>
          <a:bodyPr>
            <a:noAutofit/>
          </a:bodyPr>
          <a:lstStyle>
            <a:lvl1pPr marL="0" indent="0">
              <a:buNone/>
              <a:defRPr sz="1600">
                <a:latin typeface="+mn-lt"/>
              </a:defRPr>
            </a:lvl1pPr>
          </a:lstStyle>
          <a:p>
            <a:pPr lvl="0"/>
            <a:r>
              <a:rPr lang="en-US"/>
              <a:t>Click to edit Master text styles</a:t>
            </a:r>
          </a:p>
        </p:txBody>
      </p:sp>
      <p:sp>
        <p:nvSpPr>
          <p:cNvPr id="28" name="Text Placeholder 3">
            <a:extLst>
              <a:ext uri="{FF2B5EF4-FFF2-40B4-BE49-F238E27FC236}">
                <a16:creationId xmlns:a16="http://schemas.microsoft.com/office/drawing/2014/main" xmlns="" id="{2CF285B7-A950-4326-A4D5-F5D542D2D65B}"/>
              </a:ext>
            </a:extLst>
          </p:cNvPr>
          <p:cNvSpPr>
            <a:spLocks noGrp="1"/>
          </p:cNvSpPr>
          <p:nvPr>
            <p:ph type="body" sz="quarter" idx="20"/>
          </p:nvPr>
        </p:nvSpPr>
        <p:spPr>
          <a:xfrm>
            <a:off x="6399647" y="3470942"/>
            <a:ext cx="4838700" cy="315915"/>
          </a:xfrm>
        </p:spPr>
        <p:txBody>
          <a:bodyPr>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a:r>
              <a:rPr lang="en-US"/>
              <a:t>Click to edit Master text styles</a:t>
            </a:r>
          </a:p>
        </p:txBody>
      </p:sp>
      <p:sp>
        <p:nvSpPr>
          <p:cNvPr id="2" name="Date Placeholder 1">
            <a:extLst>
              <a:ext uri="{FF2B5EF4-FFF2-40B4-BE49-F238E27FC236}">
                <a16:creationId xmlns:a16="http://schemas.microsoft.com/office/drawing/2014/main" xmlns="" id="{EC45E38A-5516-4C3E-88FC-0DCBD876054B}"/>
              </a:ext>
            </a:extLst>
          </p:cNvPr>
          <p:cNvSpPr>
            <a:spLocks noGrp="1"/>
          </p:cNvSpPr>
          <p:nvPr>
            <p:ph type="dt" sz="half" idx="21"/>
          </p:nvPr>
        </p:nvSpPr>
        <p:spPr/>
        <p:txBody>
          <a:bodyPr/>
          <a:lstStyle/>
          <a:p>
            <a:fld id="{6FCA8E82-58CD-E045-8B98-B7A85B79B752}" type="datetime4">
              <a:rPr lang="en-US" smtClean="0"/>
              <a:pPr/>
              <a:t>January 20, 2023</a:t>
            </a:fld>
            <a:endParaRPr lang="en-US" dirty="0">
              <a:latin typeface="+mn-lt"/>
            </a:endParaRPr>
          </a:p>
        </p:txBody>
      </p:sp>
      <p:sp>
        <p:nvSpPr>
          <p:cNvPr id="5" name="Footer Placeholder 4">
            <a:extLst>
              <a:ext uri="{FF2B5EF4-FFF2-40B4-BE49-F238E27FC236}">
                <a16:creationId xmlns:a16="http://schemas.microsoft.com/office/drawing/2014/main" xmlns="" id="{14225273-038D-4F51-A093-83D80104F21A}"/>
              </a:ext>
            </a:extLst>
          </p:cNvPr>
          <p:cNvSpPr>
            <a:spLocks noGrp="1"/>
          </p:cNvSpPr>
          <p:nvPr>
            <p:ph type="ftr" sz="quarter" idx="22"/>
          </p:nvPr>
        </p:nvSpPr>
        <p:spPr/>
        <p:txBody>
          <a:bodyPr/>
          <a:lstStyle/>
          <a:p>
            <a:r>
              <a:rPr lang="en-US"/>
              <a:t>Annual Review</a:t>
            </a:r>
            <a:endParaRPr lang="en-US" b="0" dirty="0"/>
          </a:p>
        </p:txBody>
      </p:sp>
      <p:sp>
        <p:nvSpPr>
          <p:cNvPr id="6" name="Slide Number Placeholder 5">
            <a:extLst>
              <a:ext uri="{FF2B5EF4-FFF2-40B4-BE49-F238E27FC236}">
                <a16:creationId xmlns:a16="http://schemas.microsoft.com/office/drawing/2014/main" xmlns="" id="{C7F24E14-E0E0-44FA-A4AA-FA63A858730C}"/>
              </a:ext>
            </a:extLst>
          </p:cNvPr>
          <p:cNvSpPr>
            <a:spLocks noGrp="1"/>
          </p:cNvSpPr>
          <p:nvPr>
            <p:ph type="sldNum" sz="quarter" idx="23"/>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306013587"/>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xmlns="">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ank You">
    <p:bg>
      <p:bgPr>
        <a:solidFill>
          <a:schemeClr val="tx1"/>
        </a:solidFill>
        <a:effectLst/>
      </p:bgPr>
    </p:bg>
    <p:spTree>
      <p:nvGrpSpPr>
        <p:cNvPr id="1" name=""/>
        <p:cNvGrpSpPr/>
        <p:nvPr/>
      </p:nvGrpSpPr>
      <p:grpSpPr>
        <a:xfrm>
          <a:off x="0" y="0"/>
          <a:ext cx="0" cy="0"/>
          <a:chOff x="0" y="0"/>
          <a:chExt cx="0" cy="0"/>
        </a:xfrm>
      </p:grpSpPr>
      <p:sp>
        <p:nvSpPr>
          <p:cNvPr id="16" name="Text Placeholder 29">
            <a:extLst>
              <a:ext uri="{FF2B5EF4-FFF2-40B4-BE49-F238E27FC236}">
                <a16:creationId xmlns:a16="http://schemas.microsoft.com/office/drawing/2014/main" xmlns="" id="{BB778BC5-5409-574B-96E2-B45CDD940DF4}"/>
              </a:ext>
            </a:extLst>
          </p:cNvPr>
          <p:cNvSpPr>
            <a:spLocks noGrp="1"/>
          </p:cNvSpPr>
          <p:nvPr>
            <p:ph type="body" sz="quarter" idx="11"/>
          </p:nvPr>
        </p:nvSpPr>
        <p:spPr>
          <a:xfrm>
            <a:off x="6896100" y="5102063"/>
            <a:ext cx="4914900" cy="588795"/>
          </a:xfrm>
        </p:spPr>
        <p:txBody>
          <a:bodyPr lIns="0" tIns="0" rIns="0" bIns="0" anchor="b">
            <a:noAutofit/>
          </a:bodyPr>
          <a:lstStyle>
            <a:lvl1pPr marL="0" indent="0">
              <a:buNone/>
              <a:defRPr sz="1600" b="0" i="0">
                <a:solidFill>
                  <a:schemeClr val="tx2"/>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7" name="Subtitle 2">
            <a:extLst>
              <a:ext uri="{FF2B5EF4-FFF2-40B4-BE49-F238E27FC236}">
                <a16:creationId xmlns:a16="http://schemas.microsoft.com/office/drawing/2014/main" xmlns="" id="{32916F3A-28FA-9A4B-A780-0D687D932893}"/>
              </a:ext>
            </a:extLst>
          </p:cNvPr>
          <p:cNvSpPr>
            <a:spLocks noGrp="1"/>
          </p:cNvSpPr>
          <p:nvPr>
            <p:ph type="subTitle" idx="1"/>
          </p:nvPr>
        </p:nvSpPr>
        <p:spPr>
          <a:xfrm>
            <a:off x="6907623" y="3591098"/>
            <a:ext cx="4903377" cy="1057791"/>
          </a:xfrm>
        </p:spPr>
        <p:txBody>
          <a:bodyPr lIns="0" tIns="0" rIns="0" bIns="0">
            <a:normAutofit/>
          </a:bodyPr>
          <a:lstStyle>
            <a:lvl1pPr marL="0" indent="0" algn="l">
              <a:buNone/>
              <a:defRPr sz="1600" b="0" i="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6" name="Title 1">
            <a:extLst>
              <a:ext uri="{FF2B5EF4-FFF2-40B4-BE49-F238E27FC236}">
                <a16:creationId xmlns:a16="http://schemas.microsoft.com/office/drawing/2014/main" xmlns="" id="{E29321F6-59C5-6E4C-A846-6AD00848A444}"/>
              </a:ext>
            </a:extLst>
          </p:cNvPr>
          <p:cNvSpPr>
            <a:spLocks noGrp="1"/>
          </p:cNvSpPr>
          <p:nvPr>
            <p:ph type="title"/>
          </p:nvPr>
        </p:nvSpPr>
        <p:spPr>
          <a:xfrm>
            <a:off x="6907623" y="2173658"/>
            <a:ext cx="4903377" cy="610863"/>
          </a:xfrm>
          <a:prstGeom prst="rect">
            <a:avLst/>
          </a:prstGeom>
        </p:spPr>
        <p:txBody>
          <a:bodyPr lIns="0" tIns="0" rIns="0" bIns="0" anchor="b" anchorCtr="0">
            <a:normAutofit/>
          </a:bodyPr>
          <a:lstStyle>
            <a:lvl1pPr>
              <a:defRPr sz="4400" b="1" i="0">
                <a:latin typeface="+mj-lt"/>
              </a:defRPr>
            </a:lvl1pPr>
          </a:lstStyle>
          <a:p>
            <a:r>
              <a:rPr lang="en-US"/>
              <a:t>Click to edit Master title style</a:t>
            </a:r>
            <a:endParaRPr lang="en-US" dirty="0"/>
          </a:p>
        </p:txBody>
      </p:sp>
      <p:cxnSp>
        <p:nvCxnSpPr>
          <p:cNvPr id="27" name="Straight Connector 26">
            <a:extLst>
              <a:ext uri="{FF2B5EF4-FFF2-40B4-BE49-F238E27FC236}">
                <a16:creationId xmlns:a16="http://schemas.microsoft.com/office/drawing/2014/main" xmlns="" id="{AB5C3BF3-A164-DD48-BD02-4587489DA105}"/>
              </a:ext>
            </a:extLst>
          </p:cNvPr>
          <p:cNvCxnSpPr>
            <a:cxnSpLocks/>
          </p:cNvCxnSpPr>
          <p:nvPr userDrawn="1"/>
        </p:nvCxnSpPr>
        <p:spPr>
          <a:xfrm>
            <a:off x="6896100" y="3233703"/>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1" name="Picture Placeholder 2">
            <a:extLst>
              <a:ext uri="{FF2B5EF4-FFF2-40B4-BE49-F238E27FC236}">
                <a16:creationId xmlns:a16="http://schemas.microsoft.com/office/drawing/2014/main" xmlns="" id="{F8C225AD-C009-894E-8AFA-C94EAA06509C}"/>
              </a:ext>
            </a:extLst>
          </p:cNvPr>
          <p:cNvSpPr>
            <a:spLocks noGrp="1"/>
          </p:cNvSpPr>
          <p:nvPr>
            <p:ph type="pic" sz="quarter" idx="13"/>
          </p:nvPr>
        </p:nvSpPr>
        <p:spPr>
          <a:xfrm>
            <a:off x="0" y="0"/>
            <a:ext cx="6096000" cy="6858000"/>
          </a:xfrm>
        </p:spPr>
        <p:txBody>
          <a:bodyPr/>
          <a:lstStyle/>
          <a:p>
            <a:r>
              <a:rPr lang="en-US"/>
              <a:t>Click icon to add picture</a:t>
            </a:r>
            <a:endParaRPr lang="en-US" dirty="0"/>
          </a:p>
        </p:txBody>
      </p:sp>
      <p:grpSp>
        <p:nvGrpSpPr>
          <p:cNvPr id="30" name="Group 29">
            <a:extLst>
              <a:ext uri="{FF2B5EF4-FFF2-40B4-BE49-F238E27FC236}">
                <a16:creationId xmlns:a16="http://schemas.microsoft.com/office/drawing/2014/main" xmlns="" id="{FFEF81ED-50DF-3946-87D9-407C13C3CE9F}"/>
              </a:ext>
            </a:extLst>
          </p:cNvPr>
          <p:cNvGrpSpPr>
            <a:grpSpLocks/>
          </p:cNvGrpSpPr>
          <p:nvPr userDrawn="1"/>
        </p:nvGrpSpPr>
        <p:grpSpPr bwMode="auto">
          <a:xfrm rot="10800000">
            <a:off x="8870040" y="0"/>
            <a:ext cx="3325208" cy="3325208"/>
            <a:chOff x="0" y="12289"/>
            <a:chExt cx="3550" cy="3551"/>
          </a:xfrm>
        </p:grpSpPr>
        <p:sp>
          <p:nvSpPr>
            <p:cNvPr id="31" name="Freeform 30">
              <a:extLst>
                <a:ext uri="{FF2B5EF4-FFF2-40B4-BE49-F238E27FC236}">
                  <a16:creationId xmlns:a16="http://schemas.microsoft.com/office/drawing/2014/main" xmlns="" id="{4B6857A0-601C-9C40-ADB4-7927C7A4ECA0}"/>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2" name="Freeform 31">
              <a:extLst>
                <a:ext uri="{FF2B5EF4-FFF2-40B4-BE49-F238E27FC236}">
                  <a16:creationId xmlns:a16="http://schemas.microsoft.com/office/drawing/2014/main" xmlns="" id="{31562ACC-ECB3-4841-A52C-00DAFF438EBF}"/>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3" name="Freeform 32">
              <a:extLst>
                <a:ext uri="{FF2B5EF4-FFF2-40B4-BE49-F238E27FC236}">
                  <a16:creationId xmlns:a16="http://schemas.microsoft.com/office/drawing/2014/main" xmlns="" id="{77C317B8-91B4-7040-AB8C-CE822CA28AAD}"/>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Tree>
    <p:extLst>
      <p:ext uri="{BB962C8B-B14F-4D97-AF65-F5344CB8AC3E}">
        <p14:creationId xmlns:p14="http://schemas.microsoft.com/office/powerpoint/2010/main" val="999130720"/>
      </p:ext>
    </p:extLst>
  </p:cSld>
  <p:clrMapOvr>
    <a:masterClrMapping/>
  </p:clrMapOvr>
  <p:extLst>
    <p:ext uri="{DCECCB84-F9BA-43D5-87BE-67443E8EF086}">
      <p15:sldGuideLst xmlns:p15="http://schemas.microsoft.com/office/powerpoint/2012/main" xmlns="">
        <p15:guide id="1" pos="60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xmlns="" id="{806C6F65-35CD-D64B-992A-0C1C1E00384D}"/>
              </a:ext>
            </a:extLst>
          </p:cNvPr>
          <p:cNvGrpSpPr/>
          <p:nvPr userDrawn="1"/>
        </p:nvGrpSpPr>
        <p:grpSpPr>
          <a:xfrm>
            <a:off x="6362700" y="0"/>
            <a:ext cx="5829298" cy="3235602"/>
            <a:chOff x="5612972" y="1"/>
            <a:chExt cx="6615961" cy="3672246"/>
          </a:xfrm>
        </p:grpSpPr>
        <p:sp>
          <p:nvSpPr>
            <p:cNvPr id="7" name="AutoShape 24">
              <a:extLst>
                <a:ext uri="{FF2B5EF4-FFF2-40B4-BE49-F238E27FC236}">
                  <a16:creationId xmlns:a16="http://schemas.microsoft.com/office/drawing/2014/main" xmlns="" id="{CFD467E2-FF13-7E4F-BEF9-EA1A17665B2D}"/>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8" name="Freeform 7">
              <a:extLst>
                <a:ext uri="{FF2B5EF4-FFF2-40B4-BE49-F238E27FC236}">
                  <a16:creationId xmlns:a16="http://schemas.microsoft.com/office/drawing/2014/main" xmlns="" id="{CA85A327-3157-B442-993A-6900F71249AC}"/>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9" name="Freeform 8">
              <a:extLst>
                <a:ext uri="{FF2B5EF4-FFF2-40B4-BE49-F238E27FC236}">
                  <a16:creationId xmlns:a16="http://schemas.microsoft.com/office/drawing/2014/main" xmlns="" id="{9A459CB4-74AF-0544-AB1E-7CC6D10F84EB}"/>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0" name="Freeform 9">
              <a:extLst>
                <a:ext uri="{FF2B5EF4-FFF2-40B4-BE49-F238E27FC236}">
                  <a16:creationId xmlns:a16="http://schemas.microsoft.com/office/drawing/2014/main" xmlns="" id="{95A20BFD-9142-D64A-A78A-61B75FCA0D76}"/>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xmlns="" id="{B80736DF-C890-DB47-AEAA-D3D92505E632}"/>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2" name="Title 1">
            <a:extLst>
              <a:ext uri="{FF2B5EF4-FFF2-40B4-BE49-F238E27FC236}">
                <a16:creationId xmlns:a16="http://schemas.microsoft.com/office/drawing/2014/main" xmlns="" id="{39F93F26-ED5C-E74E-BFBD-E3054DC1B9C1}"/>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spc="50" baseline="0">
                <a:latin typeface="+mj-lt"/>
              </a:defRPr>
            </a:lvl1pPr>
          </a:lstStyle>
          <a:p>
            <a:r>
              <a:rPr lang="en-US"/>
              <a:t>Click to edit Master title style</a:t>
            </a:r>
            <a:endParaRPr lang="en-US" dirty="0"/>
          </a:p>
        </p:txBody>
      </p:sp>
      <p:cxnSp>
        <p:nvCxnSpPr>
          <p:cNvPr id="13" name="Straight Connector 12">
            <a:extLst>
              <a:ext uri="{FF2B5EF4-FFF2-40B4-BE49-F238E27FC236}">
                <a16:creationId xmlns:a16="http://schemas.microsoft.com/office/drawing/2014/main" xmlns="" id="{CF0FD074-81E2-0D4E-8446-C5B415B238A0}"/>
              </a:ext>
            </a:extLst>
          </p:cNvPr>
          <p:cNvCxnSpPr>
            <a:cxnSpLocks/>
          </p:cNvCxnSpPr>
          <p:nvPr userDrawn="1"/>
        </p:nvCxnSpPr>
        <p:spPr>
          <a:xfrm>
            <a:off x="952500" y="1934655"/>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4" name="Text Placeholder 29">
            <a:extLst>
              <a:ext uri="{FF2B5EF4-FFF2-40B4-BE49-F238E27FC236}">
                <a16:creationId xmlns:a16="http://schemas.microsoft.com/office/drawing/2014/main" xmlns="" id="{58AAB058-5FFC-9E4E-AD2E-FB1B4EE51025}"/>
              </a:ext>
            </a:extLst>
          </p:cNvPr>
          <p:cNvSpPr>
            <a:spLocks noGrp="1"/>
          </p:cNvSpPr>
          <p:nvPr>
            <p:ph type="body" sz="quarter" idx="13"/>
          </p:nvPr>
        </p:nvSpPr>
        <p:spPr>
          <a:xfrm>
            <a:off x="952500" y="2818296"/>
            <a:ext cx="2133600" cy="369332"/>
          </a:xfrm>
        </p:spPr>
        <p:txBody>
          <a:bodyPr lIns="0" tIns="0" rIns="0" bIns="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5" name="Text Placeholder 29">
            <a:extLst>
              <a:ext uri="{FF2B5EF4-FFF2-40B4-BE49-F238E27FC236}">
                <a16:creationId xmlns:a16="http://schemas.microsoft.com/office/drawing/2014/main" xmlns="" id="{18ABDA74-C3EC-274D-BE87-AC5B825A2A4C}"/>
              </a:ext>
            </a:extLst>
          </p:cNvPr>
          <p:cNvSpPr>
            <a:spLocks noGrp="1"/>
          </p:cNvSpPr>
          <p:nvPr>
            <p:ph type="body" sz="quarter" idx="14"/>
          </p:nvPr>
        </p:nvSpPr>
        <p:spPr>
          <a:xfrm>
            <a:off x="952500" y="2209800"/>
            <a:ext cx="2133600" cy="205837"/>
          </a:xfrm>
        </p:spPr>
        <p:txBody>
          <a:bodyPr lIns="0" tIns="0" rIns="0" bIns="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a:r>
              <a:rPr lang="en-US"/>
              <a:t>Click to edit Master text styles</a:t>
            </a:r>
          </a:p>
        </p:txBody>
      </p:sp>
      <p:cxnSp>
        <p:nvCxnSpPr>
          <p:cNvPr id="16" name="Straight Connector 15">
            <a:extLst>
              <a:ext uri="{FF2B5EF4-FFF2-40B4-BE49-F238E27FC236}">
                <a16:creationId xmlns:a16="http://schemas.microsoft.com/office/drawing/2014/main" xmlns="" id="{A3DDE02E-BC75-2645-8725-CA2CFD327A3C}"/>
              </a:ext>
            </a:extLst>
          </p:cNvPr>
          <p:cNvCxnSpPr>
            <a:cxnSpLocks/>
          </p:cNvCxnSpPr>
          <p:nvPr userDrawn="1"/>
        </p:nvCxnSpPr>
        <p:spPr>
          <a:xfrm>
            <a:off x="3663043"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7" name="Text Placeholder 29">
            <a:extLst>
              <a:ext uri="{FF2B5EF4-FFF2-40B4-BE49-F238E27FC236}">
                <a16:creationId xmlns:a16="http://schemas.microsoft.com/office/drawing/2014/main" xmlns="" id="{3ABA9FD1-9B74-F14F-81EF-7B3407196B03}"/>
              </a:ext>
            </a:extLst>
          </p:cNvPr>
          <p:cNvSpPr>
            <a:spLocks noGrp="1"/>
          </p:cNvSpPr>
          <p:nvPr>
            <p:ph type="body" sz="quarter" idx="15"/>
          </p:nvPr>
        </p:nvSpPr>
        <p:spPr>
          <a:xfrm>
            <a:off x="3663042" y="2818296"/>
            <a:ext cx="2128157" cy="369332"/>
          </a:xfrm>
        </p:spPr>
        <p:txBody>
          <a:bodyPr lIns="0" tIns="0" rIns="0" bIns="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8" name="Text Placeholder 29">
            <a:extLst>
              <a:ext uri="{FF2B5EF4-FFF2-40B4-BE49-F238E27FC236}">
                <a16:creationId xmlns:a16="http://schemas.microsoft.com/office/drawing/2014/main" xmlns="" id="{0E9E9D03-0186-5B4C-A73F-95ADCD08A44A}"/>
              </a:ext>
            </a:extLst>
          </p:cNvPr>
          <p:cNvSpPr>
            <a:spLocks noGrp="1"/>
          </p:cNvSpPr>
          <p:nvPr>
            <p:ph type="body" sz="quarter" idx="16"/>
          </p:nvPr>
        </p:nvSpPr>
        <p:spPr>
          <a:xfrm>
            <a:off x="3663042" y="2209800"/>
            <a:ext cx="2128157" cy="205837"/>
          </a:xfrm>
        </p:spPr>
        <p:txBody>
          <a:bodyPr lIns="0" tIns="0" rIns="0" bIns="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a:r>
              <a:rPr lang="en-US"/>
              <a:t>Click to edit Master text styles</a:t>
            </a:r>
          </a:p>
        </p:txBody>
      </p:sp>
      <p:cxnSp>
        <p:nvCxnSpPr>
          <p:cNvPr id="20" name="Straight Connector 19">
            <a:extLst>
              <a:ext uri="{FF2B5EF4-FFF2-40B4-BE49-F238E27FC236}">
                <a16:creationId xmlns:a16="http://schemas.microsoft.com/office/drawing/2014/main" xmlns="" id="{E01EE6FD-FABB-AD48-92DA-19805B502918}"/>
              </a:ext>
            </a:extLst>
          </p:cNvPr>
          <p:cNvCxnSpPr>
            <a:cxnSpLocks/>
          </p:cNvCxnSpPr>
          <p:nvPr userDrawn="1"/>
        </p:nvCxnSpPr>
        <p:spPr>
          <a:xfrm>
            <a:off x="952500" y="4248119"/>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1" name="Text Placeholder 29">
            <a:extLst>
              <a:ext uri="{FF2B5EF4-FFF2-40B4-BE49-F238E27FC236}">
                <a16:creationId xmlns:a16="http://schemas.microsoft.com/office/drawing/2014/main" xmlns="" id="{F953BCFF-5CB8-784F-ACC1-A14670E62196}"/>
              </a:ext>
            </a:extLst>
          </p:cNvPr>
          <p:cNvSpPr>
            <a:spLocks noGrp="1"/>
          </p:cNvSpPr>
          <p:nvPr>
            <p:ph type="body" sz="quarter" idx="19"/>
          </p:nvPr>
        </p:nvSpPr>
        <p:spPr>
          <a:xfrm>
            <a:off x="952500" y="5131299"/>
            <a:ext cx="2133600" cy="369332"/>
          </a:xfrm>
        </p:spPr>
        <p:txBody>
          <a:bodyPr lIns="0" tIns="0" rIns="0" bIns="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22" name="Text Placeholder 29">
            <a:extLst>
              <a:ext uri="{FF2B5EF4-FFF2-40B4-BE49-F238E27FC236}">
                <a16:creationId xmlns:a16="http://schemas.microsoft.com/office/drawing/2014/main" xmlns="" id="{97DCC038-CDD3-1D48-B8BA-2617616935C5}"/>
              </a:ext>
            </a:extLst>
          </p:cNvPr>
          <p:cNvSpPr>
            <a:spLocks noGrp="1"/>
          </p:cNvSpPr>
          <p:nvPr>
            <p:ph type="body" sz="quarter" idx="20"/>
          </p:nvPr>
        </p:nvSpPr>
        <p:spPr>
          <a:xfrm>
            <a:off x="952500" y="4522803"/>
            <a:ext cx="2133600" cy="205837"/>
          </a:xfrm>
        </p:spPr>
        <p:txBody>
          <a:bodyPr lIns="0" tIns="0" rIns="0" bIns="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a:r>
              <a:rPr lang="en-US"/>
              <a:t>Click to edit Master text styles</a:t>
            </a:r>
          </a:p>
        </p:txBody>
      </p:sp>
      <p:cxnSp>
        <p:nvCxnSpPr>
          <p:cNvPr id="23" name="Straight Connector 22">
            <a:extLst>
              <a:ext uri="{FF2B5EF4-FFF2-40B4-BE49-F238E27FC236}">
                <a16:creationId xmlns:a16="http://schemas.microsoft.com/office/drawing/2014/main" xmlns="" id="{93BB36CC-7349-334D-A028-58D01025E726}"/>
              </a:ext>
            </a:extLst>
          </p:cNvPr>
          <p:cNvCxnSpPr>
            <a:cxnSpLocks/>
          </p:cNvCxnSpPr>
          <p:nvPr userDrawn="1"/>
        </p:nvCxnSpPr>
        <p:spPr>
          <a:xfrm>
            <a:off x="3663043"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4" name="Text Placeholder 29">
            <a:extLst>
              <a:ext uri="{FF2B5EF4-FFF2-40B4-BE49-F238E27FC236}">
                <a16:creationId xmlns:a16="http://schemas.microsoft.com/office/drawing/2014/main" xmlns="" id="{C20DFC6E-CE65-E94B-921D-38F386E173F2}"/>
              </a:ext>
            </a:extLst>
          </p:cNvPr>
          <p:cNvSpPr>
            <a:spLocks noGrp="1"/>
          </p:cNvSpPr>
          <p:nvPr>
            <p:ph type="body" sz="quarter" idx="21"/>
          </p:nvPr>
        </p:nvSpPr>
        <p:spPr>
          <a:xfrm>
            <a:off x="3663042" y="5131299"/>
            <a:ext cx="2128157" cy="369332"/>
          </a:xfrm>
        </p:spPr>
        <p:txBody>
          <a:bodyPr lIns="0" tIns="0" rIns="0" bIns="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25" name="Text Placeholder 29">
            <a:extLst>
              <a:ext uri="{FF2B5EF4-FFF2-40B4-BE49-F238E27FC236}">
                <a16:creationId xmlns:a16="http://schemas.microsoft.com/office/drawing/2014/main" xmlns="" id="{773FBF72-A3D8-2F4E-BAD2-2755F0BE4A47}"/>
              </a:ext>
            </a:extLst>
          </p:cNvPr>
          <p:cNvSpPr>
            <a:spLocks noGrp="1"/>
          </p:cNvSpPr>
          <p:nvPr>
            <p:ph type="body" sz="quarter" idx="22"/>
          </p:nvPr>
        </p:nvSpPr>
        <p:spPr>
          <a:xfrm>
            <a:off x="3663042" y="4522803"/>
            <a:ext cx="2128157" cy="205837"/>
          </a:xfrm>
        </p:spPr>
        <p:txBody>
          <a:bodyPr lIns="0" tIns="0" rIns="0" bIns="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a:r>
              <a:rPr lang="en-US"/>
              <a:t>Click to edit Master text styles</a:t>
            </a:r>
          </a:p>
        </p:txBody>
      </p:sp>
      <p:cxnSp>
        <p:nvCxnSpPr>
          <p:cNvPr id="26" name="Straight Connector 25">
            <a:extLst>
              <a:ext uri="{FF2B5EF4-FFF2-40B4-BE49-F238E27FC236}">
                <a16:creationId xmlns:a16="http://schemas.microsoft.com/office/drawing/2014/main" xmlns="" id="{C402C0D4-D9C4-F547-B996-38177302A3DC}"/>
              </a:ext>
            </a:extLst>
          </p:cNvPr>
          <p:cNvCxnSpPr>
            <a:cxnSpLocks/>
          </p:cNvCxnSpPr>
          <p:nvPr userDrawn="1"/>
        </p:nvCxnSpPr>
        <p:spPr>
          <a:xfrm>
            <a:off x="6367055"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7" name="Text Placeholder 29">
            <a:extLst>
              <a:ext uri="{FF2B5EF4-FFF2-40B4-BE49-F238E27FC236}">
                <a16:creationId xmlns:a16="http://schemas.microsoft.com/office/drawing/2014/main" xmlns="" id="{9B18A1DC-4A61-514B-9F70-1DCC893EBB17}"/>
              </a:ext>
            </a:extLst>
          </p:cNvPr>
          <p:cNvSpPr>
            <a:spLocks noGrp="1"/>
          </p:cNvSpPr>
          <p:nvPr>
            <p:ph type="body" sz="quarter" idx="23"/>
          </p:nvPr>
        </p:nvSpPr>
        <p:spPr>
          <a:xfrm>
            <a:off x="6367054" y="5131299"/>
            <a:ext cx="2129245" cy="369332"/>
          </a:xfrm>
        </p:spPr>
        <p:txBody>
          <a:bodyPr lIns="0" tIns="0" rIns="0" bIns="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28" name="Text Placeholder 29">
            <a:extLst>
              <a:ext uri="{FF2B5EF4-FFF2-40B4-BE49-F238E27FC236}">
                <a16:creationId xmlns:a16="http://schemas.microsoft.com/office/drawing/2014/main" xmlns="" id="{DD138509-2AA1-D540-90D6-288474956619}"/>
              </a:ext>
            </a:extLst>
          </p:cNvPr>
          <p:cNvSpPr>
            <a:spLocks noGrp="1"/>
          </p:cNvSpPr>
          <p:nvPr>
            <p:ph type="body" sz="quarter" idx="24"/>
          </p:nvPr>
        </p:nvSpPr>
        <p:spPr>
          <a:xfrm>
            <a:off x="6367054" y="4522803"/>
            <a:ext cx="2129245" cy="205837"/>
          </a:xfrm>
        </p:spPr>
        <p:txBody>
          <a:bodyPr lIns="0" tIns="0" rIns="0" bIns="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a:r>
              <a:rPr lang="en-US"/>
              <a:t>Click to edit Master text styles</a:t>
            </a:r>
          </a:p>
        </p:txBody>
      </p:sp>
      <p:sp>
        <p:nvSpPr>
          <p:cNvPr id="2" name="Date Placeholder 1">
            <a:extLst>
              <a:ext uri="{FF2B5EF4-FFF2-40B4-BE49-F238E27FC236}">
                <a16:creationId xmlns:a16="http://schemas.microsoft.com/office/drawing/2014/main" xmlns="" id="{62655503-4608-4F79-A5D4-B2F67958F263}"/>
              </a:ext>
            </a:extLst>
          </p:cNvPr>
          <p:cNvSpPr>
            <a:spLocks noGrp="1"/>
          </p:cNvSpPr>
          <p:nvPr>
            <p:ph type="dt" sz="half" idx="25"/>
          </p:nvPr>
        </p:nvSpPr>
        <p:spPr/>
        <p:txBody>
          <a:bodyPr/>
          <a:lstStyle/>
          <a:p>
            <a:fld id="{6FCA8E82-58CD-E045-8B98-B7A85B79B752}" type="datetime4">
              <a:rPr lang="en-US" smtClean="0"/>
              <a:pPr/>
              <a:t>January 20, 2023</a:t>
            </a:fld>
            <a:endParaRPr lang="en-US" dirty="0">
              <a:latin typeface="+mn-lt"/>
            </a:endParaRPr>
          </a:p>
        </p:txBody>
      </p:sp>
      <p:sp>
        <p:nvSpPr>
          <p:cNvPr id="3" name="Footer Placeholder 2">
            <a:extLst>
              <a:ext uri="{FF2B5EF4-FFF2-40B4-BE49-F238E27FC236}">
                <a16:creationId xmlns:a16="http://schemas.microsoft.com/office/drawing/2014/main" xmlns="" id="{9DAFA395-FE4C-4A99-A74E-57757D8473E1}"/>
              </a:ext>
            </a:extLst>
          </p:cNvPr>
          <p:cNvSpPr>
            <a:spLocks noGrp="1"/>
          </p:cNvSpPr>
          <p:nvPr>
            <p:ph type="ftr" sz="quarter" idx="26"/>
          </p:nvPr>
        </p:nvSpPr>
        <p:spPr/>
        <p:txBody>
          <a:bodyPr/>
          <a:lstStyle/>
          <a:p>
            <a:r>
              <a:rPr lang="en-US"/>
              <a:t>Annual Review</a:t>
            </a:r>
            <a:endParaRPr lang="en-US" b="0" dirty="0"/>
          </a:p>
        </p:txBody>
      </p:sp>
      <p:sp>
        <p:nvSpPr>
          <p:cNvPr id="4" name="Slide Number Placeholder 3">
            <a:extLst>
              <a:ext uri="{FF2B5EF4-FFF2-40B4-BE49-F238E27FC236}">
                <a16:creationId xmlns:a16="http://schemas.microsoft.com/office/drawing/2014/main" xmlns="" id="{30A6A117-A0E8-43E1-9120-CE3B8B97667F}"/>
              </a:ext>
            </a:extLst>
          </p:cNvPr>
          <p:cNvSpPr>
            <a:spLocks noGrp="1"/>
          </p:cNvSpPr>
          <p:nvPr>
            <p:ph type="sldNum" sz="quarter" idx="27"/>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4093066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xmlns="" id="{C82066DD-D313-D148-89C7-338EB873A730}"/>
              </a:ext>
            </a:extLst>
          </p:cNvPr>
          <p:cNvGrpSpPr>
            <a:grpSpLocks/>
          </p:cNvGrpSpPr>
          <p:nvPr userDrawn="1"/>
        </p:nvGrpSpPr>
        <p:grpSpPr bwMode="auto">
          <a:xfrm rot="16200000" flipV="1">
            <a:off x="0" y="3900132"/>
            <a:ext cx="2959226" cy="2959226"/>
            <a:chOff x="0" y="12289"/>
            <a:chExt cx="3550" cy="3551"/>
          </a:xfrm>
        </p:grpSpPr>
        <p:sp>
          <p:nvSpPr>
            <p:cNvPr id="15" name="Freeform 14">
              <a:extLst>
                <a:ext uri="{FF2B5EF4-FFF2-40B4-BE49-F238E27FC236}">
                  <a16:creationId xmlns:a16="http://schemas.microsoft.com/office/drawing/2014/main" xmlns="" id="{A5BBD7C7-99D1-E841-A081-6912D1F2B855}"/>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6" name="Freeform 15">
              <a:extLst>
                <a:ext uri="{FF2B5EF4-FFF2-40B4-BE49-F238E27FC236}">
                  <a16:creationId xmlns:a16="http://schemas.microsoft.com/office/drawing/2014/main" xmlns="" id="{227A14EE-CB79-754A-8B19-EB9874B3158E}"/>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9" name="Freeform 18">
              <a:extLst>
                <a:ext uri="{FF2B5EF4-FFF2-40B4-BE49-F238E27FC236}">
                  <a16:creationId xmlns:a16="http://schemas.microsoft.com/office/drawing/2014/main" xmlns="" id="{35B38B80-C3D3-4C47-B468-C41A8FF36F2A}"/>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4" name="Picture Placeholder 2">
            <a:extLst>
              <a:ext uri="{FF2B5EF4-FFF2-40B4-BE49-F238E27FC236}">
                <a16:creationId xmlns:a16="http://schemas.microsoft.com/office/drawing/2014/main" xmlns="" id="{F0C4E8C2-3240-594A-9D5E-1BCD1AF44C5E}"/>
              </a:ext>
            </a:extLst>
          </p:cNvPr>
          <p:cNvSpPr>
            <a:spLocks noGrp="1"/>
          </p:cNvSpPr>
          <p:nvPr>
            <p:ph type="pic" sz="quarter" idx="13"/>
          </p:nvPr>
        </p:nvSpPr>
        <p:spPr>
          <a:xfrm>
            <a:off x="6096000" y="-22543"/>
            <a:ext cx="6096000" cy="6903086"/>
          </a:xfrm>
        </p:spPr>
        <p:txBody>
          <a:bodyPr/>
          <a:lstStyle/>
          <a:p>
            <a:r>
              <a:rPr lang="en-US"/>
              <a:t>Click icon to add picture</a:t>
            </a:r>
            <a:endParaRPr lang="en-US" dirty="0"/>
          </a:p>
        </p:txBody>
      </p:sp>
      <p:sp>
        <p:nvSpPr>
          <p:cNvPr id="9" name="Title 1">
            <a:extLst>
              <a:ext uri="{FF2B5EF4-FFF2-40B4-BE49-F238E27FC236}">
                <a16:creationId xmlns:a16="http://schemas.microsoft.com/office/drawing/2014/main" xmlns="" id="{A5C37098-CEB2-1E45-989B-3DD92F3B1A30}"/>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latin typeface="+mj-lt"/>
              </a:defRPr>
            </a:lvl1pPr>
          </a:lstStyle>
          <a:p>
            <a:r>
              <a:rPr lang="en-US"/>
              <a:t>Click to edit Master title style</a:t>
            </a:r>
            <a:endParaRPr lang="en-US" dirty="0"/>
          </a:p>
        </p:txBody>
      </p:sp>
      <p:cxnSp>
        <p:nvCxnSpPr>
          <p:cNvPr id="17" name="Straight Connector 16">
            <a:extLst>
              <a:ext uri="{FF2B5EF4-FFF2-40B4-BE49-F238E27FC236}">
                <a16:creationId xmlns:a16="http://schemas.microsoft.com/office/drawing/2014/main" xmlns="" id="{1D23F761-57FC-3649-AE84-0C3EF95EF561}"/>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8" name="Text Placeholder 29">
            <a:extLst>
              <a:ext uri="{FF2B5EF4-FFF2-40B4-BE49-F238E27FC236}">
                <a16:creationId xmlns:a16="http://schemas.microsoft.com/office/drawing/2014/main" xmlns="" id="{E66F2BC9-2F8A-1543-9AFD-9BAB0E75B31C}"/>
              </a:ext>
            </a:extLst>
          </p:cNvPr>
          <p:cNvSpPr>
            <a:spLocks noGrp="1"/>
          </p:cNvSpPr>
          <p:nvPr>
            <p:ph type="body" sz="quarter" idx="11"/>
          </p:nvPr>
        </p:nvSpPr>
        <p:spPr>
          <a:xfrm>
            <a:off x="952499" y="2289363"/>
            <a:ext cx="4572001" cy="2795232"/>
          </a:xfrm>
        </p:spPr>
        <p:txBody>
          <a:bodyPr lIns="0" tIns="0" rIns="0" bIns="0">
            <a:noAutofit/>
          </a:bodyPr>
          <a:lstStyle>
            <a:lvl1pPr marL="0" indent="0">
              <a:lnSpc>
                <a:spcPct val="100000"/>
              </a:lnSpc>
              <a:buNone/>
              <a:defRPr sz="16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2" name="Date Placeholder 1">
            <a:extLst>
              <a:ext uri="{FF2B5EF4-FFF2-40B4-BE49-F238E27FC236}">
                <a16:creationId xmlns:a16="http://schemas.microsoft.com/office/drawing/2014/main" xmlns="" id="{CA64E0B3-57C5-4DAF-8531-F39610E77C09}"/>
              </a:ext>
            </a:extLst>
          </p:cNvPr>
          <p:cNvSpPr>
            <a:spLocks noGrp="1"/>
          </p:cNvSpPr>
          <p:nvPr>
            <p:ph type="dt" sz="half" idx="14"/>
          </p:nvPr>
        </p:nvSpPr>
        <p:spPr/>
        <p:txBody>
          <a:bodyPr/>
          <a:lstStyle/>
          <a:p>
            <a:fld id="{6FCA8E82-58CD-E045-8B98-B7A85B79B752}" type="datetime4">
              <a:rPr lang="en-US" smtClean="0"/>
              <a:pPr/>
              <a:t>January 20, 2023</a:t>
            </a:fld>
            <a:endParaRPr lang="en-US" dirty="0">
              <a:latin typeface="+mn-lt"/>
            </a:endParaRPr>
          </a:p>
        </p:txBody>
      </p:sp>
      <p:sp>
        <p:nvSpPr>
          <p:cNvPr id="3" name="Footer Placeholder 2">
            <a:extLst>
              <a:ext uri="{FF2B5EF4-FFF2-40B4-BE49-F238E27FC236}">
                <a16:creationId xmlns:a16="http://schemas.microsoft.com/office/drawing/2014/main" xmlns="" id="{B7E0EC46-C626-4D58-AB64-0B3B850D1482}"/>
              </a:ext>
            </a:extLst>
          </p:cNvPr>
          <p:cNvSpPr>
            <a:spLocks noGrp="1"/>
          </p:cNvSpPr>
          <p:nvPr>
            <p:ph type="ftr" sz="quarter" idx="15"/>
          </p:nvPr>
        </p:nvSpPr>
        <p:spPr/>
        <p:txBody>
          <a:bodyPr/>
          <a:lstStyle/>
          <a:p>
            <a:r>
              <a:rPr lang="en-US"/>
              <a:t>Annual Review</a:t>
            </a:r>
            <a:endParaRPr lang="en-US" b="0" dirty="0"/>
          </a:p>
        </p:txBody>
      </p:sp>
      <p:sp>
        <p:nvSpPr>
          <p:cNvPr id="4" name="Slide Number Placeholder 3">
            <a:extLst>
              <a:ext uri="{FF2B5EF4-FFF2-40B4-BE49-F238E27FC236}">
                <a16:creationId xmlns:a16="http://schemas.microsoft.com/office/drawing/2014/main" xmlns="" id="{8F25D00C-8F5C-4528-87FA-F9431D967555}"/>
              </a:ext>
            </a:extLst>
          </p:cNvPr>
          <p:cNvSpPr>
            <a:spLocks noGrp="1"/>
          </p:cNvSpPr>
          <p:nvPr>
            <p:ph type="sldNum" sz="quarter" idx="16"/>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3073769527"/>
      </p:ext>
    </p:extLst>
  </p:cSld>
  <p:clrMapOvr>
    <a:masterClrMapping/>
  </p:clrMapOvr>
  <p:extLst>
    <p:ext uri="{DCECCB84-F9BA-43D5-87BE-67443E8EF086}">
      <p15:sldGuideLst xmlns:p15="http://schemas.microsoft.com/office/powerpoint/2012/main" xmlns="">
        <p15:guide id="1" pos="600">
          <p15:clr>
            <a:srgbClr val="FBAE40"/>
          </p15:clr>
        </p15:guide>
        <p15:guide id="6" pos="3480" userDrawn="1">
          <p15:clr>
            <a:srgbClr val="FBAE40"/>
          </p15:clr>
        </p15:guide>
        <p15:guide id="7" orient="horz" pos="1440" userDrawn="1">
          <p15:clr>
            <a:srgbClr val="FBAE40"/>
          </p15:clr>
        </p15:guide>
        <p15:guide id="9" orient="horz" pos="1224" userDrawn="1">
          <p15:clr>
            <a:srgbClr val="FBAE40"/>
          </p15:clr>
        </p15:guide>
        <p15:guide id="10" orient="horz" pos="55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reak">
    <p:bg>
      <p:bgPr>
        <a:solidFill>
          <a:schemeClr val="tx1"/>
        </a:solidFill>
        <a:effectLst/>
      </p:bgPr>
    </p:bg>
    <p:spTree>
      <p:nvGrpSpPr>
        <p:cNvPr id="1" name=""/>
        <p:cNvGrpSpPr/>
        <p:nvPr/>
      </p:nvGrpSpPr>
      <p:grpSpPr>
        <a:xfrm>
          <a:off x="0" y="0"/>
          <a:ext cx="0" cy="0"/>
          <a:chOff x="0" y="0"/>
          <a:chExt cx="0" cy="0"/>
        </a:xfrm>
      </p:grpSpPr>
      <p:sp>
        <p:nvSpPr>
          <p:cNvPr id="21" name="Picture Placeholder 2">
            <a:extLst>
              <a:ext uri="{FF2B5EF4-FFF2-40B4-BE49-F238E27FC236}">
                <a16:creationId xmlns:a16="http://schemas.microsoft.com/office/drawing/2014/main" xmlns="" id="{50E2385F-F6FA-D345-AF77-A9EE8E49310D}"/>
              </a:ext>
            </a:extLst>
          </p:cNvPr>
          <p:cNvSpPr>
            <a:spLocks noGrp="1"/>
          </p:cNvSpPr>
          <p:nvPr>
            <p:ph type="pic" sz="quarter" idx="13"/>
          </p:nvPr>
        </p:nvSpPr>
        <p:spPr>
          <a:xfrm>
            <a:off x="0" y="0"/>
            <a:ext cx="12191998" cy="6858000"/>
          </a:xfrm>
          <a:solidFill>
            <a:schemeClr val="accent2"/>
          </a:solidFill>
        </p:spPr>
        <p:txBody>
          <a:bodyPr/>
          <a:lstStyle/>
          <a:p>
            <a:r>
              <a:rPr lang="en-US"/>
              <a:t>Click icon to add picture</a:t>
            </a:r>
            <a:endParaRPr lang="en-US" dirty="0"/>
          </a:p>
        </p:txBody>
      </p:sp>
      <p:sp>
        <p:nvSpPr>
          <p:cNvPr id="18" name="Title 1">
            <a:extLst>
              <a:ext uri="{FF2B5EF4-FFF2-40B4-BE49-F238E27FC236}">
                <a16:creationId xmlns:a16="http://schemas.microsoft.com/office/drawing/2014/main" xmlns="" id="{8D492973-78E3-D34E-835E-CF2D4517016D}"/>
              </a:ext>
            </a:extLst>
          </p:cNvPr>
          <p:cNvSpPr>
            <a:spLocks noGrp="1"/>
          </p:cNvSpPr>
          <p:nvPr>
            <p:ph type="title"/>
          </p:nvPr>
        </p:nvSpPr>
        <p:spPr>
          <a:xfrm>
            <a:off x="7193943" y="3045437"/>
            <a:ext cx="4941477" cy="610863"/>
          </a:xfrm>
          <a:prstGeom prst="rect">
            <a:avLst/>
          </a:prstGeom>
        </p:spPr>
        <p:txBody>
          <a:bodyPr lIns="0" tIns="0" rIns="0" bIns="0" anchor="b" anchorCtr="0">
            <a:normAutofit/>
          </a:bodyPr>
          <a:lstStyle>
            <a:lvl1pPr>
              <a:defRPr sz="4100" b="1" i="0" baseline="0">
                <a:solidFill>
                  <a:schemeClr val="tx1"/>
                </a:solidFill>
                <a:latin typeface="+mj-lt"/>
              </a:defRPr>
            </a:lvl1pPr>
          </a:lstStyle>
          <a:p>
            <a:r>
              <a:rPr lang="en-US"/>
              <a:t>Click to edit Master title style</a:t>
            </a:r>
            <a:endParaRPr lang="en-US" dirty="0"/>
          </a:p>
        </p:txBody>
      </p:sp>
      <p:cxnSp>
        <p:nvCxnSpPr>
          <p:cNvPr id="20" name="Straight Connector 19">
            <a:extLst>
              <a:ext uri="{FF2B5EF4-FFF2-40B4-BE49-F238E27FC236}">
                <a16:creationId xmlns:a16="http://schemas.microsoft.com/office/drawing/2014/main" xmlns="" id="{4BE3A3D6-A0AD-C84D-8B2A-743F5F95432E}"/>
              </a:ext>
            </a:extLst>
          </p:cNvPr>
          <p:cNvCxnSpPr>
            <a:cxnSpLocks/>
          </p:cNvCxnSpPr>
          <p:nvPr userDrawn="1"/>
        </p:nvCxnSpPr>
        <p:spPr>
          <a:xfrm>
            <a:off x="7154721" y="4003877"/>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grpSp>
        <p:nvGrpSpPr>
          <p:cNvPr id="22" name="Group 21">
            <a:extLst>
              <a:ext uri="{FF2B5EF4-FFF2-40B4-BE49-F238E27FC236}">
                <a16:creationId xmlns:a16="http://schemas.microsoft.com/office/drawing/2014/main" xmlns="" id="{F4CB38BE-0FF2-694C-AA3C-D73DBF7C332C}"/>
              </a:ext>
            </a:extLst>
          </p:cNvPr>
          <p:cNvGrpSpPr>
            <a:grpSpLocks/>
          </p:cNvGrpSpPr>
          <p:nvPr userDrawn="1"/>
        </p:nvGrpSpPr>
        <p:grpSpPr bwMode="auto">
          <a:xfrm rot="10800000">
            <a:off x="9509760" y="-3"/>
            <a:ext cx="2682238" cy="2682238"/>
            <a:chOff x="0" y="12289"/>
            <a:chExt cx="3550" cy="3551"/>
          </a:xfrm>
          <a:solidFill>
            <a:schemeClr val="tx1"/>
          </a:solidFill>
        </p:grpSpPr>
        <p:sp>
          <p:nvSpPr>
            <p:cNvPr id="23" name="Freeform 22">
              <a:extLst>
                <a:ext uri="{FF2B5EF4-FFF2-40B4-BE49-F238E27FC236}">
                  <a16:creationId xmlns:a16="http://schemas.microsoft.com/office/drawing/2014/main" xmlns="" id="{F0257420-2EA0-6348-8B9E-1414F5297265}"/>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4" name="Freeform 23">
              <a:extLst>
                <a:ext uri="{FF2B5EF4-FFF2-40B4-BE49-F238E27FC236}">
                  <a16:creationId xmlns:a16="http://schemas.microsoft.com/office/drawing/2014/main" xmlns="" id="{7FE65C23-C0EF-BB41-884A-01C2A7356159}"/>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5" name="Freeform 24">
              <a:extLst>
                <a:ext uri="{FF2B5EF4-FFF2-40B4-BE49-F238E27FC236}">
                  <a16:creationId xmlns:a16="http://schemas.microsoft.com/office/drawing/2014/main" xmlns="" id="{F73F5EB6-53C7-D44C-9003-FB5A81F9890D}"/>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Tree>
    <p:extLst>
      <p:ext uri="{BB962C8B-B14F-4D97-AF65-F5344CB8AC3E}">
        <p14:creationId xmlns:p14="http://schemas.microsoft.com/office/powerpoint/2010/main" val="2357889184"/>
      </p:ext>
    </p:extLst>
  </p:cSld>
  <p:clrMapOvr>
    <a:masterClrMapping/>
  </p:clrMapOvr>
  <p:extLst>
    <p:ext uri="{DCECCB84-F9BA-43D5-87BE-67443E8EF086}">
      <p15:sldGuideLst xmlns:p15="http://schemas.microsoft.com/office/powerpoint/2012/main" xmlns="">
        <p15:guide id="2" pos="7104">
          <p15:clr>
            <a:srgbClr val="FBAE40"/>
          </p15:clr>
        </p15:guide>
        <p15:guide id="3" pos="4344" userDrawn="1">
          <p15:clr>
            <a:srgbClr val="FBAE40"/>
          </p15:clr>
        </p15:guide>
        <p15:guide id="4" pos="4560" userDrawn="1">
          <p15:clr>
            <a:srgbClr val="FBAE40"/>
          </p15:clr>
        </p15:guide>
        <p15:guide id="8" orient="horz" pos="1848"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bg>
      <p:bgPr>
        <a:solidFill>
          <a:schemeClr val="tx1"/>
        </a:solidFill>
        <a:effectLst/>
      </p:bgPr>
    </p:bg>
    <p:spTree>
      <p:nvGrpSpPr>
        <p:cNvPr id="1" name=""/>
        <p:cNvGrpSpPr/>
        <p:nvPr/>
      </p:nvGrpSpPr>
      <p:grpSpPr>
        <a:xfrm>
          <a:off x="0" y="0"/>
          <a:ext cx="0" cy="0"/>
          <a:chOff x="0" y="0"/>
          <a:chExt cx="0" cy="0"/>
        </a:xfrm>
      </p:grpSpPr>
      <p:sp>
        <p:nvSpPr>
          <p:cNvPr id="6" name="Chart Placeholder 5">
            <a:extLst>
              <a:ext uri="{FF2B5EF4-FFF2-40B4-BE49-F238E27FC236}">
                <a16:creationId xmlns:a16="http://schemas.microsoft.com/office/drawing/2014/main" xmlns="" id="{75992517-0394-6B43-B15D-2A86A34512F3}"/>
              </a:ext>
            </a:extLst>
          </p:cNvPr>
          <p:cNvSpPr>
            <a:spLocks noGrp="1"/>
          </p:cNvSpPr>
          <p:nvPr>
            <p:ph type="chart" sz="quarter" idx="10"/>
          </p:nvPr>
        </p:nvSpPr>
        <p:spPr>
          <a:xfrm>
            <a:off x="952500" y="1939108"/>
            <a:ext cx="10352810" cy="4110702"/>
          </a:xfrm>
        </p:spPr>
        <p:txBody>
          <a:bodyPr/>
          <a:lstStyle>
            <a:lvl1pPr>
              <a:defRPr>
                <a:solidFill>
                  <a:schemeClr val="tx1"/>
                </a:solidFill>
              </a:defRPr>
            </a:lvl1pPr>
          </a:lstStyle>
          <a:p>
            <a:r>
              <a:rPr lang="en-US"/>
              <a:t>Click icon to add chart</a:t>
            </a:r>
            <a:endParaRPr lang="en-US" dirty="0"/>
          </a:p>
        </p:txBody>
      </p:sp>
      <p:sp>
        <p:nvSpPr>
          <p:cNvPr id="16" name="Title 1">
            <a:extLst>
              <a:ext uri="{FF2B5EF4-FFF2-40B4-BE49-F238E27FC236}">
                <a16:creationId xmlns:a16="http://schemas.microsoft.com/office/drawing/2014/main" xmlns="" id="{109B023A-F28F-184D-BA48-3F1C0502AE0A}"/>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solidFill>
                  <a:schemeClr val="bg1"/>
                </a:solidFill>
                <a:latin typeface="+mj-lt"/>
              </a:defRPr>
            </a:lvl1pPr>
          </a:lstStyle>
          <a:p>
            <a:r>
              <a:rPr lang="en-US"/>
              <a:t>Click to edit Master title style</a:t>
            </a:r>
            <a:endParaRPr lang="en-US" dirty="0"/>
          </a:p>
        </p:txBody>
      </p:sp>
      <p:sp>
        <p:nvSpPr>
          <p:cNvPr id="2" name="Date Placeholder 1">
            <a:extLst>
              <a:ext uri="{FF2B5EF4-FFF2-40B4-BE49-F238E27FC236}">
                <a16:creationId xmlns:a16="http://schemas.microsoft.com/office/drawing/2014/main" xmlns="" id="{371012B1-809A-45CE-9FED-46D08DC8C42B}"/>
              </a:ext>
            </a:extLst>
          </p:cNvPr>
          <p:cNvSpPr>
            <a:spLocks noGrp="1"/>
          </p:cNvSpPr>
          <p:nvPr>
            <p:ph type="dt" sz="half" idx="11"/>
          </p:nvPr>
        </p:nvSpPr>
        <p:spPr/>
        <p:txBody>
          <a:bodyPr/>
          <a:lstStyle/>
          <a:p>
            <a:fld id="{6FCA8E82-58CD-E045-8B98-B7A85B79B752}" type="datetime4">
              <a:rPr lang="en-US" smtClean="0"/>
              <a:pPr/>
              <a:t>January 20, 2023</a:t>
            </a:fld>
            <a:endParaRPr lang="en-US" dirty="0">
              <a:latin typeface="+mn-lt"/>
            </a:endParaRPr>
          </a:p>
        </p:txBody>
      </p:sp>
      <p:sp>
        <p:nvSpPr>
          <p:cNvPr id="3" name="Footer Placeholder 2">
            <a:extLst>
              <a:ext uri="{FF2B5EF4-FFF2-40B4-BE49-F238E27FC236}">
                <a16:creationId xmlns:a16="http://schemas.microsoft.com/office/drawing/2014/main" xmlns="" id="{3FB6FA27-6601-4107-A3C9-808CB4430246}"/>
              </a:ext>
            </a:extLst>
          </p:cNvPr>
          <p:cNvSpPr>
            <a:spLocks noGrp="1"/>
          </p:cNvSpPr>
          <p:nvPr>
            <p:ph type="ftr" sz="quarter" idx="12"/>
          </p:nvPr>
        </p:nvSpPr>
        <p:spPr/>
        <p:txBody>
          <a:bodyPr/>
          <a:lstStyle/>
          <a:p>
            <a:r>
              <a:rPr lang="en-US"/>
              <a:t>Annual Review</a:t>
            </a:r>
            <a:endParaRPr lang="en-US" b="0" dirty="0"/>
          </a:p>
        </p:txBody>
      </p:sp>
      <p:sp>
        <p:nvSpPr>
          <p:cNvPr id="4" name="Slide Number Placeholder 3">
            <a:extLst>
              <a:ext uri="{FF2B5EF4-FFF2-40B4-BE49-F238E27FC236}">
                <a16:creationId xmlns:a16="http://schemas.microsoft.com/office/drawing/2014/main" xmlns="" id="{0919432A-F8B5-4A96-AEE6-2E159658D5DD}"/>
              </a:ext>
            </a:extLst>
          </p:cNvPr>
          <p:cNvSpPr>
            <a:spLocks noGrp="1"/>
          </p:cNvSpPr>
          <p:nvPr>
            <p:ph type="sldNum" sz="quarter" idx="13"/>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2065862895"/>
      </p:ext>
    </p:extLst>
  </p:cSld>
  <p:clrMapOvr>
    <a:masterClrMapping/>
  </p:clrMapOvr>
  <p:extLst>
    <p:ext uri="{DCECCB84-F9BA-43D5-87BE-67443E8EF086}">
      <p15:sldGuideLst xmlns:p15="http://schemas.microsoft.com/office/powerpoint/2012/main" xmlns="">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224" userDrawn="1">
          <p15:clr>
            <a:srgbClr val="FBAE40"/>
          </p15:clr>
        </p15:guide>
        <p15:guide id="8" orient="horz" pos="1392" userDrawn="1">
          <p15:clr>
            <a:srgbClr val="FBAE40"/>
          </p15:clr>
        </p15:guide>
        <p15:guide id="10" orient="horz" pos="55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bg>
      <p:bgPr>
        <a:solidFill>
          <a:schemeClr val="tx1"/>
        </a:soli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xmlns="" id="{109B023A-F28F-184D-BA48-3F1C0502AE0A}"/>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solidFill>
                  <a:schemeClr val="bg1"/>
                </a:solidFill>
                <a:latin typeface="+mj-lt"/>
              </a:defRPr>
            </a:lvl1pPr>
          </a:lstStyle>
          <a:p>
            <a:r>
              <a:rPr lang="en-US"/>
              <a:t>Click to edit Master title style</a:t>
            </a:r>
            <a:endParaRPr lang="en-US" dirty="0"/>
          </a:p>
        </p:txBody>
      </p:sp>
      <p:sp>
        <p:nvSpPr>
          <p:cNvPr id="9" name="Table Placeholder 2">
            <a:extLst>
              <a:ext uri="{FF2B5EF4-FFF2-40B4-BE49-F238E27FC236}">
                <a16:creationId xmlns:a16="http://schemas.microsoft.com/office/drawing/2014/main" xmlns="" id="{1506B022-475A-6647-98FF-D5C319A0C7C4}"/>
              </a:ext>
            </a:extLst>
          </p:cNvPr>
          <p:cNvSpPr>
            <a:spLocks noGrp="1"/>
          </p:cNvSpPr>
          <p:nvPr>
            <p:ph type="tbl" sz="quarter" idx="10"/>
          </p:nvPr>
        </p:nvSpPr>
        <p:spPr>
          <a:xfrm>
            <a:off x="952500" y="2209800"/>
            <a:ext cx="10287000" cy="2593109"/>
          </a:xfrm>
        </p:spPr>
        <p:txBody>
          <a:bodyPr/>
          <a:lstStyle/>
          <a:p>
            <a:r>
              <a:rPr lang="en-US"/>
              <a:t>Click icon to add table</a:t>
            </a:r>
            <a:endParaRPr lang="en-US" dirty="0"/>
          </a:p>
        </p:txBody>
      </p:sp>
      <p:sp>
        <p:nvSpPr>
          <p:cNvPr id="2" name="Date Placeholder 1">
            <a:extLst>
              <a:ext uri="{FF2B5EF4-FFF2-40B4-BE49-F238E27FC236}">
                <a16:creationId xmlns:a16="http://schemas.microsoft.com/office/drawing/2014/main" xmlns="" id="{9B2411D2-78FE-46C1-9EA9-C6A882903B53}"/>
              </a:ext>
            </a:extLst>
          </p:cNvPr>
          <p:cNvSpPr>
            <a:spLocks noGrp="1"/>
          </p:cNvSpPr>
          <p:nvPr>
            <p:ph type="dt" sz="half" idx="11"/>
          </p:nvPr>
        </p:nvSpPr>
        <p:spPr/>
        <p:txBody>
          <a:bodyPr/>
          <a:lstStyle/>
          <a:p>
            <a:fld id="{6FCA8E82-58CD-E045-8B98-B7A85B79B752}" type="datetime4">
              <a:rPr lang="en-US" smtClean="0"/>
              <a:pPr/>
              <a:t>January 20, 2023</a:t>
            </a:fld>
            <a:endParaRPr lang="en-US" dirty="0">
              <a:latin typeface="+mn-lt"/>
            </a:endParaRPr>
          </a:p>
        </p:txBody>
      </p:sp>
      <p:sp>
        <p:nvSpPr>
          <p:cNvPr id="3" name="Footer Placeholder 2">
            <a:extLst>
              <a:ext uri="{FF2B5EF4-FFF2-40B4-BE49-F238E27FC236}">
                <a16:creationId xmlns:a16="http://schemas.microsoft.com/office/drawing/2014/main" xmlns="" id="{C04DAF8F-82DB-4DBE-9041-71217A4516CB}"/>
              </a:ext>
            </a:extLst>
          </p:cNvPr>
          <p:cNvSpPr>
            <a:spLocks noGrp="1"/>
          </p:cNvSpPr>
          <p:nvPr>
            <p:ph type="ftr" sz="quarter" idx="12"/>
          </p:nvPr>
        </p:nvSpPr>
        <p:spPr/>
        <p:txBody>
          <a:bodyPr/>
          <a:lstStyle/>
          <a:p>
            <a:r>
              <a:rPr lang="en-US"/>
              <a:t>Annual Review</a:t>
            </a:r>
            <a:endParaRPr lang="en-US" b="0" dirty="0"/>
          </a:p>
        </p:txBody>
      </p:sp>
      <p:sp>
        <p:nvSpPr>
          <p:cNvPr id="4" name="Slide Number Placeholder 3">
            <a:extLst>
              <a:ext uri="{FF2B5EF4-FFF2-40B4-BE49-F238E27FC236}">
                <a16:creationId xmlns:a16="http://schemas.microsoft.com/office/drawing/2014/main" xmlns="" id="{782F761B-6706-439D-9C75-43E751AB195C}"/>
              </a:ext>
            </a:extLst>
          </p:cNvPr>
          <p:cNvSpPr>
            <a:spLocks noGrp="1"/>
          </p:cNvSpPr>
          <p:nvPr>
            <p:ph type="sldNum" sz="quarter" idx="13"/>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3401310734"/>
      </p:ext>
    </p:extLst>
  </p:cSld>
  <p:clrMapOvr>
    <a:masterClrMapping/>
  </p:clrMapOvr>
  <p:extLst>
    <p:ext uri="{DCECCB84-F9BA-43D5-87BE-67443E8EF086}">
      <p15:sldGuideLst xmlns:p15="http://schemas.microsoft.com/office/powerpoint/2012/main" xmlns="">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tx1"/>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xmlns="" id="{A5C37098-CEB2-1E45-989B-3DD92F3B1A30}"/>
              </a:ext>
            </a:extLst>
          </p:cNvPr>
          <p:cNvSpPr>
            <a:spLocks noGrp="1"/>
          </p:cNvSpPr>
          <p:nvPr>
            <p:ph type="title"/>
          </p:nvPr>
        </p:nvSpPr>
        <p:spPr>
          <a:xfrm>
            <a:off x="964022" y="2476500"/>
            <a:ext cx="7132320" cy="3289971"/>
          </a:xfrm>
          <a:prstGeom prst="rect">
            <a:avLst/>
          </a:prstGeom>
          <a:ln>
            <a:noFill/>
          </a:ln>
        </p:spPr>
        <p:txBody>
          <a:bodyPr lIns="0" tIns="0" rIns="0" bIns="0" anchor="t" anchorCtr="0">
            <a:normAutofit/>
          </a:bodyPr>
          <a:lstStyle>
            <a:lvl1pPr>
              <a:lnSpc>
                <a:spcPct val="100000"/>
              </a:lnSpc>
              <a:defRPr sz="2800" b="0" i="0">
                <a:solidFill>
                  <a:schemeClr val="bg1"/>
                </a:solidFill>
                <a:latin typeface="+mn-lt"/>
              </a:defRPr>
            </a:lvl1pPr>
          </a:lstStyle>
          <a:p>
            <a:r>
              <a:rPr lang="en-US"/>
              <a:t>Click to edit Master title style</a:t>
            </a:r>
            <a:endParaRPr lang="en-US" dirty="0"/>
          </a:p>
        </p:txBody>
      </p:sp>
      <p:sp>
        <p:nvSpPr>
          <p:cNvPr id="10" name="TextBox 9">
            <a:extLst>
              <a:ext uri="{FF2B5EF4-FFF2-40B4-BE49-F238E27FC236}">
                <a16:creationId xmlns:a16="http://schemas.microsoft.com/office/drawing/2014/main" xmlns="" id="{E902327D-DBD4-7A4E-ABF2-A946A559A8AD}"/>
              </a:ext>
            </a:extLst>
          </p:cNvPr>
          <p:cNvSpPr txBox="1"/>
          <p:nvPr userDrawn="1"/>
        </p:nvSpPr>
        <p:spPr>
          <a:xfrm>
            <a:off x="699948" y="548291"/>
            <a:ext cx="1589372" cy="3170099"/>
          </a:xfrm>
          <a:prstGeom prst="rect">
            <a:avLst/>
          </a:prstGeom>
          <a:noFill/>
        </p:spPr>
        <p:txBody>
          <a:bodyPr wrap="square" rtlCol="0">
            <a:spAutoFit/>
          </a:bodyPr>
          <a:lstStyle/>
          <a:p>
            <a:r>
              <a:rPr lang="en-US" sz="20000" b="1" dirty="0">
                <a:solidFill>
                  <a:schemeClr val="bg1"/>
                </a:solidFill>
              </a:rPr>
              <a:t>“</a:t>
            </a:r>
          </a:p>
        </p:txBody>
      </p:sp>
      <p:grpSp>
        <p:nvGrpSpPr>
          <p:cNvPr id="18" name="Group 17">
            <a:extLst>
              <a:ext uri="{FF2B5EF4-FFF2-40B4-BE49-F238E27FC236}">
                <a16:creationId xmlns:a16="http://schemas.microsoft.com/office/drawing/2014/main" xmlns="" id="{6ACB4ADD-D9F4-984E-B29D-A2CF6D19E810}"/>
              </a:ext>
            </a:extLst>
          </p:cNvPr>
          <p:cNvGrpSpPr/>
          <p:nvPr userDrawn="1"/>
        </p:nvGrpSpPr>
        <p:grpSpPr>
          <a:xfrm>
            <a:off x="6362700" y="0"/>
            <a:ext cx="5829298" cy="3235602"/>
            <a:chOff x="5612972" y="1"/>
            <a:chExt cx="6615961" cy="3672246"/>
          </a:xfrm>
        </p:grpSpPr>
        <p:sp>
          <p:nvSpPr>
            <p:cNvPr id="19" name="AutoShape 24">
              <a:extLst>
                <a:ext uri="{FF2B5EF4-FFF2-40B4-BE49-F238E27FC236}">
                  <a16:creationId xmlns:a16="http://schemas.microsoft.com/office/drawing/2014/main" xmlns="" id="{5017C477-A988-7041-8A67-3D8294D6AD7C}"/>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0" name="Freeform 19">
              <a:extLst>
                <a:ext uri="{FF2B5EF4-FFF2-40B4-BE49-F238E27FC236}">
                  <a16:creationId xmlns:a16="http://schemas.microsoft.com/office/drawing/2014/main" xmlns="" id="{206D7F37-5DD1-A24E-9CCA-84B2A168554D}"/>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1" name="Freeform 20">
              <a:extLst>
                <a:ext uri="{FF2B5EF4-FFF2-40B4-BE49-F238E27FC236}">
                  <a16:creationId xmlns:a16="http://schemas.microsoft.com/office/drawing/2014/main" xmlns="" id="{A6E321C8-096C-1B41-B14F-4CA7AE04BB16}"/>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2" name="Freeform 21">
              <a:extLst>
                <a:ext uri="{FF2B5EF4-FFF2-40B4-BE49-F238E27FC236}">
                  <a16:creationId xmlns:a16="http://schemas.microsoft.com/office/drawing/2014/main" xmlns="" id="{32B3FDD4-EB13-F44F-99D0-BFAB06F00B3A}"/>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anchor="t" anchorCtr="0" upright="1">
              <a:noAutofit/>
            </a:bodyPr>
            <a:lstStyle/>
            <a:p>
              <a:endParaRPr lang="en-US" dirty="0"/>
            </a:p>
          </p:txBody>
        </p:sp>
        <p:sp>
          <p:nvSpPr>
            <p:cNvPr id="23" name="Freeform 22">
              <a:extLst>
                <a:ext uri="{FF2B5EF4-FFF2-40B4-BE49-F238E27FC236}">
                  <a16:creationId xmlns:a16="http://schemas.microsoft.com/office/drawing/2014/main" xmlns="" id="{A20BCBD2-A735-0C43-8C55-B384372AC62C}"/>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24" name="Group 23">
            <a:extLst>
              <a:ext uri="{FF2B5EF4-FFF2-40B4-BE49-F238E27FC236}">
                <a16:creationId xmlns:a16="http://schemas.microsoft.com/office/drawing/2014/main" xmlns="" id="{669A90A7-BF26-684E-8C8B-638053DA1234}"/>
              </a:ext>
            </a:extLst>
          </p:cNvPr>
          <p:cNvGrpSpPr>
            <a:grpSpLocks/>
          </p:cNvGrpSpPr>
          <p:nvPr userDrawn="1"/>
        </p:nvGrpSpPr>
        <p:grpSpPr bwMode="auto">
          <a:xfrm rot="16200000" flipV="1">
            <a:off x="0" y="3900132"/>
            <a:ext cx="2959226" cy="2959226"/>
            <a:chOff x="0" y="12289"/>
            <a:chExt cx="3550" cy="3551"/>
          </a:xfrm>
        </p:grpSpPr>
        <p:sp>
          <p:nvSpPr>
            <p:cNvPr id="25" name="Freeform 24">
              <a:extLst>
                <a:ext uri="{FF2B5EF4-FFF2-40B4-BE49-F238E27FC236}">
                  <a16:creationId xmlns:a16="http://schemas.microsoft.com/office/drawing/2014/main" xmlns="" id="{861D8E86-886A-8744-BC4C-FE82B02438F1}"/>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6" name="Freeform 25">
              <a:extLst>
                <a:ext uri="{FF2B5EF4-FFF2-40B4-BE49-F238E27FC236}">
                  <a16:creationId xmlns:a16="http://schemas.microsoft.com/office/drawing/2014/main" xmlns="" id="{2D967470-E96E-8843-AAD2-E0C8B807793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7" name="Freeform 26">
              <a:extLst>
                <a:ext uri="{FF2B5EF4-FFF2-40B4-BE49-F238E27FC236}">
                  <a16:creationId xmlns:a16="http://schemas.microsoft.com/office/drawing/2014/main" xmlns="" id="{C8A27D09-765D-3949-BCCA-238C3514D4CF}"/>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Tree>
    <p:extLst>
      <p:ext uri="{BB962C8B-B14F-4D97-AF65-F5344CB8AC3E}">
        <p14:creationId xmlns:p14="http://schemas.microsoft.com/office/powerpoint/2010/main" val="144782921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xmlns="">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560">
          <p15:clr>
            <a:srgbClr val="FBAE40"/>
          </p15:clr>
        </p15:guide>
        <p15:guide id="8" orient="horz" pos="1752" userDrawn="1">
          <p15:clr>
            <a:srgbClr val="FBAE40"/>
          </p15:clr>
        </p15:guide>
        <p15:guide id="9" orient="horz" pos="1248"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bg>
      <p:bgPr>
        <a:solidFill>
          <a:schemeClr val="tx1"/>
        </a:solidFill>
        <a:effectLst/>
      </p:bgPr>
    </p:bg>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xmlns="" id="{A7D9F21A-75CF-6045-8FA1-C4F4E21B699C}"/>
              </a:ext>
            </a:extLst>
          </p:cNvPr>
          <p:cNvGrpSpPr>
            <a:grpSpLocks/>
          </p:cNvGrpSpPr>
          <p:nvPr userDrawn="1"/>
        </p:nvGrpSpPr>
        <p:grpSpPr bwMode="auto">
          <a:xfrm rot="16200000" flipV="1">
            <a:off x="0" y="3900132"/>
            <a:ext cx="2959226" cy="2959226"/>
            <a:chOff x="0" y="12289"/>
            <a:chExt cx="3550" cy="3551"/>
          </a:xfrm>
        </p:grpSpPr>
        <p:sp>
          <p:nvSpPr>
            <p:cNvPr id="26" name="Freeform 25">
              <a:extLst>
                <a:ext uri="{FF2B5EF4-FFF2-40B4-BE49-F238E27FC236}">
                  <a16:creationId xmlns:a16="http://schemas.microsoft.com/office/drawing/2014/main" xmlns="" id="{AEA7E377-BB07-FA43-B532-10A92EE030B0}"/>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7" name="Freeform 26">
              <a:extLst>
                <a:ext uri="{FF2B5EF4-FFF2-40B4-BE49-F238E27FC236}">
                  <a16:creationId xmlns:a16="http://schemas.microsoft.com/office/drawing/2014/main" xmlns="" id="{F18DE645-B3D5-2F4E-AAD6-002FEF13A310}"/>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6" name="Freeform 35">
              <a:extLst>
                <a:ext uri="{FF2B5EF4-FFF2-40B4-BE49-F238E27FC236}">
                  <a16:creationId xmlns:a16="http://schemas.microsoft.com/office/drawing/2014/main" xmlns="" id="{B90F6499-BA50-2340-A026-32C79B6BFAF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38" name="Picture Placeholder 25">
            <a:extLst>
              <a:ext uri="{FF2B5EF4-FFF2-40B4-BE49-F238E27FC236}">
                <a16:creationId xmlns:a16="http://schemas.microsoft.com/office/drawing/2014/main" xmlns="" id="{2274C164-503B-E746-A155-849A9BC2406E}"/>
              </a:ext>
            </a:extLst>
          </p:cNvPr>
          <p:cNvSpPr>
            <a:spLocks noGrp="1"/>
          </p:cNvSpPr>
          <p:nvPr>
            <p:ph type="pic" sz="quarter" idx="18"/>
          </p:nvPr>
        </p:nvSpPr>
        <p:spPr>
          <a:xfrm>
            <a:off x="954268" y="2572883"/>
            <a:ext cx="2118245" cy="2037217"/>
          </a:xfrm>
          <a:prstGeom prst="rect">
            <a:avLst/>
          </a:prstGeom>
        </p:spPr>
        <p:txBody>
          <a:bodyPr/>
          <a:lstStyle/>
          <a:p>
            <a:r>
              <a:rPr lang="en-US"/>
              <a:t>Click icon to add picture</a:t>
            </a:r>
            <a:endParaRPr lang="en-US" dirty="0"/>
          </a:p>
        </p:txBody>
      </p:sp>
      <p:sp>
        <p:nvSpPr>
          <p:cNvPr id="61" name="Title 1">
            <a:extLst>
              <a:ext uri="{FF2B5EF4-FFF2-40B4-BE49-F238E27FC236}">
                <a16:creationId xmlns:a16="http://schemas.microsoft.com/office/drawing/2014/main" xmlns="" id="{E2F20AFE-B282-5146-B0D6-F2FC1B6D303E}"/>
              </a:ext>
            </a:extLst>
          </p:cNvPr>
          <p:cNvSpPr>
            <a:spLocks noGrp="1"/>
          </p:cNvSpPr>
          <p:nvPr>
            <p:ph type="title"/>
          </p:nvPr>
        </p:nvSpPr>
        <p:spPr>
          <a:xfrm>
            <a:off x="964022" y="879063"/>
            <a:ext cx="7532277" cy="610863"/>
          </a:xfrm>
          <a:prstGeom prst="rect">
            <a:avLst/>
          </a:prstGeom>
        </p:spPr>
        <p:txBody>
          <a:bodyPr lIns="0" tIns="0" rIns="0" bIns="0" anchor="b" anchorCtr="0">
            <a:normAutofit/>
          </a:bodyPr>
          <a:lstStyle>
            <a:lvl1pPr>
              <a:defRPr sz="4400" b="1" i="0">
                <a:solidFill>
                  <a:schemeClr val="bg1"/>
                </a:solidFill>
                <a:latin typeface="+mj-lt"/>
              </a:defRPr>
            </a:lvl1pPr>
          </a:lstStyle>
          <a:p>
            <a:r>
              <a:rPr lang="en-US"/>
              <a:t>Click to edit Master title style</a:t>
            </a:r>
            <a:endParaRPr lang="en-US" dirty="0"/>
          </a:p>
        </p:txBody>
      </p:sp>
      <p:cxnSp>
        <p:nvCxnSpPr>
          <p:cNvPr id="62" name="Straight Connector 61">
            <a:extLst>
              <a:ext uri="{FF2B5EF4-FFF2-40B4-BE49-F238E27FC236}">
                <a16:creationId xmlns:a16="http://schemas.microsoft.com/office/drawing/2014/main" xmlns="" id="{F777D2F0-DE3F-8343-B97A-E7FA440532FD}"/>
              </a:ext>
            </a:extLst>
          </p:cNvPr>
          <p:cNvCxnSpPr>
            <a:cxnSpLocks/>
          </p:cNvCxnSpPr>
          <p:nvPr userDrawn="1"/>
        </p:nvCxnSpPr>
        <p:spPr>
          <a:xfrm>
            <a:off x="952500" y="1939108"/>
            <a:ext cx="2133600" cy="0"/>
          </a:xfrm>
          <a:prstGeom prst="line">
            <a:avLst/>
          </a:prstGeom>
          <a:ln w="101600">
            <a:solidFill>
              <a:schemeClr val="tx1"/>
            </a:solidFill>
          </a:ln>
        </p:spPr>
        <p:style>
          <a:lnRef idx="1">
            <a:schemeClr val="dk1"/>
          </a:lnRef>
          <a:fillRef idx="0">
            <a:schemeClr val="dk1"/>
          </a:fillRef>
          <a:effectRef idx="0">
            <a:schemeClr val="dk1"/>
          </a:effectRef>
          <a:fontRef idx="minor">
            <a:schemeClr val="tx1"/>
          </a:fontRef>
        </p:style>
      </p:cxnSp>
      <p:sp>
        <p:nvSpPr>
          <p:cNvPr id="63" name="Picture Placeholder 25">
            <a:extLst>
              <a:ext uri="{FF2B5EF4-FFF2-40B4-BE49-F238E27FC236}">
                <a16:creationId xmlns:a16="http://schemas.microsoft.com/office/drawing/2014/main" xmlns="" id="{AF1B5ED8-33F6-FB44-AA92-F0D227BB310C}"/>
              </a:ext>
            </a:extLst>
          </p:cNvPr>
          <p:cNvSpPr>
            <a:spLocks noGrp="1"/>
          </p:cNvSpPr>
          <p:nvPr>
            <p:ph type="pic" sz="quarter" idx="24"/>
          </p:nvPr>
        </p:nvSpPr>
        <p:spPr>
          <a:xfrm>
            <a:off x="3658280" y="2572883"/>
            <a:ext cx="2118245" cy="2037217"/>
          </a:xfrm>
          <a:prstGeom prst="rect">
            <a:avLst/>
          </a:prstGeom>
        </p:spPr>
        <p:txBody>
          <a:bodyPr/>
          <a:lstStyle/>
          <a:p>
            <a:r>
              <a:rPr lang="en-US"/>
              <a:t>Click icon to add picture</a:t>
            </a:r>
            <a:endParaRPr lang="en-US" dirty="0"/>
          </a:p>
        </p:txBody>
      </p:sp>
      <p:sp>
        <p:nvSpPr>
          <p:cNvPr id="72" name="Text Placeholder 29">
            <a:extLst>
              <a:ext uri="{FF2B5EF4-FFF2-40B4-BE49-F238E27FC236}">
                <a16:creationId xmlns:a16="http://schemas.microsoft.com/office/drawing/2014/main" xmlns="" id="{0D824BDD-2D23-C943-8FE9-60B7B23B5ECD}"/>
              </a:ext>
            </a:extLst>
          </p:cNvPr>
          <p:cNvSpPr>
            <a:spLocks noGrp="1"/>
          </p:cNvSpPr>
          <p:nvPr>
            <p:ph type="body" sz="quarter" idx="12"/>
          </p:nvPr>
        </p:nvSpPr>
        <p:spPr>
          <a:xfrm>
            <a:off x="952500" y="5393169"/>
            <a:ext cx="2133600" cy="369332"/>
          </a:xfrm>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73" name="Text Placeholder 29">
            <a:extLst>
              <a:ext uri="{FF2B5EF4-FFF2-40B4-BE49-F238E27FC236}">
                <a16:creationId xmlns:a16="http://schemas.microsoft.com/office/drawing/2014/main" xmlns="" id="{2F3D441E-DFB1-084B-8192-C6CBECCA40B9}"/>
              </a:ext>
            </a:extLst>
          </p:cNvPr>
          <p:cNvSpPr>
            <a:spLocks noGrp="1"/>
          </p:cNvSpPr>
          <p:nvPr>
            <p:ph type="body" sz="quarter" idx="11"/>
          </p:nvPr>
        </p:nvSpPr>
        <p:spPr>
          <a:xfrm>
            <a:off x="952500" y="4986745"/>
            <a:ext cx="2133600" cy="205837"/>
          </a:xfrm>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sp>
        <p:nvSpPr>
          <p:cNvPr id="74" name="Text Placeholder 29">
            <a:extLst>
              <a:ext uri="{FF2B5EF4-FFF2-40B4-BE49-F238E27FC236}">
                <a16:creationId xmlns:a16="http://schemas.microsoft.com/office/drawing/2014/main" xmlns="" id="{25797825-E7AE-2C41-A965-E6F0D70D9747}"/>
              </a:ext>
            </a:extLst>
          </p:cNvPr>
          <p:cNvSpPr>
            <a:spLocks noGrp="1"/>
          </p:cNvSpPr>
          <p:nvPr>
            <p:ph type="body" sz="quarter" idx="13"/>
          </p:nvPr>
        </p:nvSpPr>
        <p:spPr>
          <a:xfrm>
            <a:off x="3663042" y="5393169"/>
            <a:ext cx="2128157" cy="369332"/>
          </a:xfrm>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75" name="Text Placeholder 29">
            <a:extLst>
              <a:ext uri="{FF2B5EF4-FFF2-40B4-BE49-F238E27FC236}">
                <a16:creationId xmlns:a16="http://schemas.microsoft.com/office/drawing/2014/main" xmlns="" id="{63C1927C-E23B-204E-9F3A-2A67D2BF702C}"/>
              </a:ext>
            </a:extLst>
          </p:cNvPr>
          <p:cNvSpPr>
            <a:spLocks noGrp="1"/>
          </p:cNvSpPr>
          <p:nvPr>
            <p:ph type="body" sz="quarter" idx="15"/>
          </p:nvPr>
        </p:nvSpPr>
        <p:spPr>
          <a:xfrm>
            <a:off x="3663042" y="4986745"/>
            <a:ext cx="2128157" cy="205837"/>
          </a:xfrm>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sp>
        <p:nvSpPr>
          <p:cNvPr id="76" name="Text Placeholder 29">
            <a:extLst>
              <a:ext uri="{FF2B5EF4-FFF2-40B4-BE49-F238E27FC236}">
                <a16:creationId xmlns:a16="http://schemas.microsoft.com/office/drawing/2014/main" xmlns="" id="{EC81F0F5-C204-7248-A336-A655814A8A34}"/>
              </a:ext>
            </a:extLst>
          </p:cNvPr>
          <p:cNvSpPr>
            <a:spLocks noGrp="1"/>
          </p:cNvSpPr>
          <p:nvPr>
            <p:ph type="body" sz="quarter" idx="16"/>
          </p:nvPr>
        </p:nvSpPr>
        <p:spPr>
          <a:xfrm>
            <a:off x="6367054" y="5393169"/>
            <a:ext cx="2129245" cy="369332"/>
          </a:xfrm>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77" name="Text Placeholder 29">
            <a:extLst>
              <a:ext uri="{FF2B5EF4-FFF2-40B4-BE49-F238E27FC236}">
                <a16:creationId xmlns:a16="http://schemas.microsoft.com/office/drawing/2014/main" xmlns="" id="{C9FEF82E-4E9C-8343-9D36-C4A00D7137CC}"/>
              </a:ext>
            </a:extLst>
          </p:cNvPr>
          <p:cNvSpPr>
            <a:spLocks noGrp="1"/>
          </p:cNvSpPr>
          <p:nvPr>
            <p:ph type="body" sz="quarter" idx="31"/>
          </p:nvPr>
        </p:nvSpPr>
        <p:spPr>
          <a:xfrm>
            <a:off x="6367054" y="4986745"/>
            <a:ext cx="2129245" cy="205837"/>
          </a:xfrm>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sp>
        <p:nvSpPr>
          <p:cNvPr id="78" name="Text Placeholder 29">
            <a:extLst>
              <a:ext uri="{FF2B5EF4-FFF2-40B4-BE49-F238E27FC236}">
                <a16:creationId xmlns:a16="http://schemas.microsoft.com/office/drawing/2014/main" xmlns="" id="{F8AF6664-A005-7A42-9AEF-C5AA5603E49D}"/>
              </a:ext>
            </a:extLst>
          </p:cNvPr>
          <p:cNvSpPr>
            <a:spLocks noGrp="1"/>
          </p:cNvSpPr>
          <p:nvPr>
            <p:ph type="body" sz="quarter" idx="19"/>
          </p:nvPr>
        </p:nvSpPr>
        <p:spPr>
          <a:xfrm>
            <a:off x="9110254" y="5393169"/>
            <a:ext cx="2129245" cy="369332"/>
          </a:xfrm>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79" name="Text Placeholder 29">
            <a:extLst>
              <a:ext uri="{FF2B5EF4-FFF2-40B4-BE49-F238E27FC236}">
                <a16:creationId xmlns:a16="http://schemas.microsoft.com/office/drawing/2014/main" xmlns="" id="{5F6C1E52-E2B6-5F45-A863-5BB35ABAFCD6}"/>
              </a:ext>
            </a:extLst>
          </p:cNvPr>
          <p:cNvSpPr>
            <a:spLocks noGrp="1"/>
          </p:cNvSpPr>
          <p:nvPr>
            <p:ph type="body" sz="quarter" idx="21"/>
          </p:nvPr>
        </p:nvSpPr>
        <p:spPr>
          <a:xfrm>
            <a:off x="9110254" y="4986745"/>
            <a:ext cx="2129245" cy="205837"/>
          </a:xfrm>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grpSp>
        <p:nvGrpSpPr>
          <p:cNvPr id="23" name="Group 22">
            <a:extLst>
              <a:ext uri="{FF2B5EF4-FFF2-40B4-BE49-F238E27FC236}">
                <a16:creationId xmlns:a16="http://schemas.microsoft.com/office/drawing/2014/main" xmlns="" id="{EFD0B2D5-B3C2-D847-A220-86CB6A37E418}"/>
              </a:ext>
            </a:extLst>
          </p:cNvPr>
          <p:cNvGrpSpPr/>
          <p:nvPr userDrawn="1"/>
        </p:nvGrpSpPr>
        <p:grpSpPr>
          <a:xfrm>
            <a:off x="6362700" y="0"/>
            <a:ext cx="5829298" cy="3235602"/>
            <a:chOff x="5612972" y="1"/>
            <a:chExt cx="6615961" cy="3672246"/>
          </a:xfrm>
        </p:grpSpPr>
        <p:sp>
          <p:nvSpPr>
            <p:cNvPr id="28" name="AutoShape 24">
              <a:extLst>
                <a:ext uri="{FF2B5EF4-FFF2-40B4-BE49-F238E27FC236}">
                  <a16:creationId xmlns:a16="http://schemas.microsoft.com/office/drawing/2014/main" xmlns="" id="{A7FD25A4-760F-814C-915F-DD6E89CA3A40}"/>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9" name="Freeform 28">
              <a:extLst>
                <a:ext uri="{FF2B5EF4-FFF2-40B4-BE49-F238E27FC236}">
                  <a16:creationId xmlns:a16="http://schemas.microsoft.com/office/drawing/2014/main" xmlns="" id="{A0CC8369-E81F-D447-87D8-1AF0C58EAC07}"/>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0" name="Freeform 29">
              <a:extLst>
                <a:ext uri="{FF2B5EF4-FFF2-40B4-BE49-F238E27FC236}">
                  <a16:creationId xmlns:a16="http://schemas.microsoft.com/office/drawing/2014/main" xmlns="" id="{C41CA81E-EF54-D048-8775-CD4AB37A7DF6}"/>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1" name="Freeform 30">
              <a:extLst>
                <a:ext uri="{FF2B5EF4-FFF2-40B4-BE49-F238E27FC236}">
                  <a16:creationId xmlns:a16="http://schemas.microsoft.com/office/drawing/2014/main" xmlns="" id="{D95A4B85-923E-B641-B239-2A1999AB294B}"/>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anchor="t" anchorCtr="0" upright="1">
              <a:noAutofit/>
            </a:bodyPr>
            <a:lstStyle/>
            <a:p>
              <a:endParaRPr lang="en-US" dirty="0"/>
            </a:p>
          </p:txBody>
        </p:sp>
        <p:sp>
          <p:nvSpPr>
            <p:cNvPr id="32" name="Freeform 31">
              <a:extLst>
                <a:ext uri="{FF2B5EF4-FFF2-40B4-BE49-F238E27FC236}">
                  <a16:creationId xmlns:a16="http://schemas.microsoft.com/office/drawing/2014/main" xmlns="" id="{501386DC-76EB-F34E-AD0E-22957D3B38D5}"/>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66" name="Picture Placeholder 25">
            <a:extLst>
              <a:ext uri="{FF2B5EF4-FFF2-40B4-BE49-F238E27FC236}">
                <a16:creationId xmlns:a16="http://schemas.microsoft.com/office/drawing/2014/main" xmlns="" id="{2D21D633-C51E-E94E-BAE3-96F52F76E496}"/>
              </a:ext>
            </a:extLst>
          </p:cNvPr>
          <p:cNvSpPr>
            <a:spLocks noGrp="1"/>
          </p:cNvSpPr>
          <p:nvPr>
            <p:ph type="pic" sz="quarter" idx="27"/>
          </p:nvPr>
        </p:nvSpPr>
        <p:spPr>
          <a:xfrm>
            <a:off x="6362292" y="2572883"/>
            <a:ext cx="2118245" cy="2037217"/>
          </a:xfrm>
          <a:prstGeom prst="rect">
            <a:avLst/>
          </a:prstGeom>
        </p:spPr>
        <p:txBody>
          <a:bodyPr/>
          <a:lstStyle/>
          <a:p>
            <a:r>
              <a:rPr lang="en-US"/>
              <a:t>Click icon to add picture</a:t>
            </a:r>
            <a:endParaRPr lang="en-US" dirty="0"/>
          </a:p>
        </p:txBody>
      </p:sp>
      <p:sp>
        <p:nvSpPr>
          <p:cNvPr id="69" name="Picture Placeholder 25">
            <a:extLst>
              <a:ext uri="{FF2B5EF4-FFF2-40B4-BE49-F238E27FC236}">
                <a16:creationId xmlns:a16="http://schemas.microsoft.com/office/drawing/2014/main" xmlns="" id="{639EFA5A-9C69-DF4D-81B7-FA1F8CCCF934}"/>
              </a:ext>
            </a:extLst>
          </p:cNvPr>
          <p:cNvSpPr>
            <a:spLocks noGrp="1"/>
          </p:cNvSpPr>
          <p:nvPr>
            <p:ph type="pic" sz="quarter" idx="30"/>
          </p:nvPr>
        </p:nvSpPr>
        <p:spPr>
          <a:xfrm>
            <a:off x="9112023" y="2572883"/>
            <a:ext cx="2118245" cy="2037217"/>
          </a:xfrm>
          <a:prstGeom prst="rect">
            <a:avLst/>
          </a:prstGeom>
        </p:spPr>
        <p:txBody>
          <a:bodyPr/>
          <a:lstStyle/>
          <a:p>
            <a:r>
              <a:rPr lang="en-US"/>
              <a:t>Click icon to add picture</a:t>
            </a:r>
            <a:endParaRPr lang="en-US" dirty="0"/>
          </a:p>
        </p:txBody>
      </p:sp>
      <p:sp>
        <p:nvSpPr>
          <p:cNvPr id="2" name="Date Placeholder 1">
            <a:extLst>
              <a:ext uri="{FF2B5EF4-FFF2-40B4-BE49-F238E27FC236}">
                <a16:creationId xmlns:a16="http://schemas.microsoft.com/office/drawing/2014/main" xmlns="" id="{8ED89364-B1CB-4E72-A6BB-95A34B50661C}"/>
              </a:ext>
            </a:extLst>
          </p:cNvPr>
          <p:cNvSpPr>
            <a:spLocks noGrp="1"/>
          </p:cNvSpPr>
          <p:nvPr>
            <p:ph type="dt" sz="half" idx="32"/>
          </p:nvPr>
        </p:nvSpPr>
        <p:spPr/>
        <p:txBody>
          <a:bodyPr/>
          <a:lstStyle/>
          <a:p>
            <a:fld id="{6FCA8E82-58CD-E045-8B98-B7A85B79B752}" type="datetime4">
              <a:rPr lang="en-US" smtClean="0"/>
              <a:pPr/>
              <a:t>January 20, 2023</a:t>
            </a:fld>
            <a:endParaRPr lang="en-US" dirty="0">
              <a:latin typeface="+mn-lt"/>
            </a:endParaRPr>
          </a:p>
        </p:txBody>
      </p:sp>
      <p:sp>
        <p:nvSpPr>
          <p:cNvPr id="3" name="Footer Placeholder 2">
            <a:extLst>
              <a:ext uri="{FF2B5EF4-FFF2-40B4-BE49-F238E27FC236}">
                <a16:creationId xmlns:a16="http://schemas.microsoft.com/office/drawing/2014/main" xmlns="" id="{8E09328F-B310-4BF3-883E-BA9A39676AF2}"/>
              </a:ext>
            </a:extLst>
          </p:cNvPr>
          <p:cNvSpPr>
            <a:spLocks noGrp="1"/>
          </p:cNvSpPr>
          <p:nvPr>
            <p:ph type="ftr" sz="quarter" idx="33"/>
          </p:nvPr>
        </p:nvSpPr>
        <p:spPr/>
        <p:txBody>
          <a:bodyPr/>
          <a:lstStyle/>
          <a:p>
            <a:r>
              <a:rPr lang="en-US"/>
              <a:t>Annual Review</a:t>
            </a:r>
            <a:endParaRPr lang="en-US" b="0" dirty="0"/>
          </a:p>
        </p:txBody>
      </p:sp>
      <p:sp>
        <p:nvSpPr>
          <p:cNvPr id="4" name="Slide Number Placeholder 3">
            <a:extLst>
              <a:ext uri="{FF2B5EF4-FFF2-40B4-BE49-F238E27FC236}">
                <a16:creationId xmlns:a16="http://schemas.microsoft.com/office/drawing/2014/main" xmlns="" id="{04192EF2-9336-43EF-A365-1F54000F7DE9}"/>
              </a:ext>
            </a:extLst>
          </p:cNvPr>
          <p:cNvSpPr>
            <a:spLocks noGrp="1"/>
          </p:cNvSpPr>
          <p:nvPr>
            <p:ph type="sldNum" sz="quarter" idx="34"/>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99636246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xmlns="">
        <p15:guide id="1" pos="600">
          <p15:clr>
            <a:srgbClr val="FBAE40"/>
          </p15:clr>
        </p15:guide>
        <p15:guide id="2" pos="7080" userDrawn="1">
          <p15:clr>
            <a:srgbClr val="FBAE40"/>
          </p15:clr>
        </p15:guide>
        <p15:guide id="3" pos="2304" userDrawn="1">
          <p15:clr>
            <a:srgbClr val="FBAE40"/>
          </p15:clr>
        </p15:guide>
        <p15:guide id="4" pos="4008" userDrawn="1">
          <p15:clr>
            <a:srgbClr val="FBAE40"/>
          </p15:clr>
        </p15:guide>
        <p15:guide id="5" pos="1944" userDrawn="1">
          <p15:clr>
            <a:srgbClr val="FBAE40"/>
          </p15:clr>
        </p15:guide>
        <p15:guide id="6" pos="3648" userDrawn="1">
          <p15:clr>
            <a:srgbClr val="FBAE40"/>
          </p15:clr>
        </p15:guide>
        <p15:guide id="7" orient="horz" pos="1392" userDrawn="1">
          <p15:clr>
            <a:srgbClr val="FBAE40"/>
          </p15:clr>
        </p15:guide>
        <p15:guide id="8" orient="horz" pos="552" userDrawn="1">
          <p15:clr>
            <a:srgbClr val="FBAE40"/>
          </p15:clr>
        </p15:guide>
        <p15:guide id="9" orient="horz" pos="1224" userDrawn="1">
          <p15:clr>
            <a:srgbClr val="FBAE40"/>
          </p15:clr>
        </p15:guide>
        <p15:guide id="10" pos="5352" userDrawn="1">
          <p15:clr>
            <a:srgbClr val="FBAE40"/>
          </p15:clr>
        </p15:guide>
        <p15:guide id="11" pos="5736" userDrawn="1">
          <p15:clr>
            <a:srgbClr val="FBAE40"/>
          </p15:clr>
        </p15:guide>
        <p15:guide id="12" orient="horz" pos="2904" userDrawn="1">
          <p15:clr>
            <a:srgbClr val="FBAE40"/>
          </p15:clr>
        </p15:guide>
        <p15:guide id="13" orient="horz" pos="160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meline ">
    <p:bg>
      <p:bgPr>
        <a:solidFill>
          <a:schemeClr val="tx1"/>
        </a:solidFill>
        <a:effectLst/>
      </p:bgPr>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xmlns="" id="{040046AF-E5BF-854D-9986-7C3019770FE7}"/>
              </a:ext>
            </a:extLst>
          </p:cNvPr>
          <p:cNvCxnSpPr>
            <a:cxnSpLocks/>
          </p:cNvCxnSpPr>
          <p:nvPr userDrawn="1"/>
        </p:nvCxnSpPr>
        <p:spPr>
          <a:xfrm flipH="1">
            <a:off x="1045959" y="2213783"/>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xmlns="" id="{76CA14A6-0144-BC49-A8D4-C979D13258C0}"/>
              </a:ext>
            </a:extLst>
          </p:cNvPr>
          <p:cNvCxnSpPr>
            <a:cxnSpLocks/>
          </p:cNvCxnSpPr>
          <p:nvPr userDrawn="1"/>
        </p:nvCxnSpPr>
        <p:spPr>
          <a:xfrm flipH="1">
            <a:off x="6180493" y="2213783"/>
            <a:ext cx="11102"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xmlns="" id="{FA582FC2-A135-5743-B9C0-6AC7225B42E1}"/>
              </a:ext>
            </a:extLst>
          </p:cNvPr>
          <p:cNvCxnSpPr>
            <a:cxnSpLocks/>
          </p:cNvCxnSpPr>
          <p:nvPr userDrawn="1"/>
        </p:nvCxnSpPr>
        <p:spPr>
          <a:xfrm flipH="1">
            <a:off x="8745623" y="3904712"/>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xmlns="" id="{77C43222-5868-0247-838F-58F4F6C8EE75}"/>
              </a:ext>
            </a:extLst>
          </p:cNvPr>
          <p:cNvCxnSpPr>
            <a:cxnSpLocks/>
          </p:cNvCxnSpPr>
          <p:nvPr userDrawn="1"/>
        </p:nvCxnSpPr>
        <p:spPr>
          <a:xfrm flipH="1">
            <a:off x="3611089" y="3895941"/>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30" name="Title 1">
            <a:extLst>
              <a:ext uri="{FF2B5EF4-FFF2-40B4-BE49-F238E27FC236}">
                <a16:creationId xmlns:a16="http://schemas.microsoft.com/office/drawing/2014/main" xmlns="" id="{46EEE005-F78A-9D4F-B159-964376C387DD}"/>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solidFill>
                  <a:schemeClr val="bg1"/>
                </a:solidFill>
                <a:latin typeface="+mj-lt"/>
              </a:defRPr>
            </a:lvl1pPr>
          </a:lstStyle>
          <a:p>
            <a:r>
              <a:rPr lang="en-US"/>
              <a:t>Click to edit Master title style</a:t>
            </a:r>
            <a:endParaRPr lang="en-US" dirty="0"/>
          </a:p>
        </p:txBody>
      </p:sp>
      <p:sp>
        <p:nvSpPr>
          <p:cNvPr id="96" name="Text Placeholder 29">
            <a:extLst>
              <a:ext uri="{FF2B5EF4-FFF2-40B4-BE49-F238E27FC236}">
                <a16:creationId xmlns:a16="http://schemas.microsoft.com/office/drawing/2014/main" xmlns="" id="{FC61536F-8EA7-5A48-AF76-8B0E251BD8CB}"/>
              </a:ext>
            </a:extLst>
          </p:cNvPr>
          <p:cNvSpPr>
            <a:spLocks noGrp="1"/>
          </p:cNvSpPr>
          <p:nvPr>
            <p:ph type="body" sz="quarter" idx="12"/>
          </p:nvPr>
        </p:nvSpPr>
        <p:spPr>
          <a:xfrm>
            <a:off x="1296955" y="2934856"/>
            <a:ext cx="2133600" cy="369332"/>
          </a:xfrm>
          <a:ln>
            <a:noFill/>
          </a:ln>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97" name="Text Placeholder 29">
            <a:extLst>
              <a:ext uri="{FF2B5EF4-FFF2-40B4-BE49-F238E27FC236}">
                <a16:creationId xmlns:a16="http://schemas.microsoft.com/office/drawing/2014/main" xmlns="" id="{64FFD994-BD97-ED49-8607-286ECBB1CDA3}"/>
              </a:ext>
            </a:extLst>
          </p:cNvPr>
          <p:cNvSpPr>
            <a:spLocks noGrp="1"/>
          </p:cNvSpPr>
          <p:nvPr>
            <p:ph type="body" sz="quarter" idx="11"/>
          </p:nvPr>
        </p:nvSpPr>
        <p:spPr>
          <a:xfrm>
            <a:off x="1296955" y="2568686"/>
            <a:ext cx="2133600" cy="205837"/>
          </a:xfrm>
          <a:ln>
            <a:noFill/>
          </a:ln>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sp>
        <p:nvSpPr>
          <p:cNvPr id="102" name="Text Placeholder 29">
            <a:extLst>
              <a:ext uri="{FF2B5EF4-FFF2-40B4-BE49-F238E27FC236}">
                <a16:creationId xmlns:a16="http://schemas.microsoft.com/office/drawing/2014/main" xmlns="" id="{D1ADE805-BFBC-ED47-B9CB-6CB2FF02E868}"/>
              </a:ext>
            </a:extLst>
          </p:cNvPr>
          <p:cNvSpPr>
            <a:spLocks noGrp="1"/>
          </p:cNvSpPr>
          <p:nvPr>
            <p:ph type="body" sz="quarter" idx="30"/>
          </p:nvPr>
        </p:nvSpPr>
        <p:spPr>
          <a:xfrm>
            <a:off x="3897799" y="5087328"/>
            <a:ext cx="2133600" cy="369332"/>
          </a:xfrm>
          <a:ln>
            <a:noFill/>
          </a:ln>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03" name="Text Placeholder 29">
            <a:extLst>
              <a:ext uri="{FF2B5EF4-FFF2-40B4-BE49-F238E27FC236}">
                <a16:creationId xmlns:a16="http://schemas.microsoft.com/office/drawing/2014/main" xmlns="" id="{334A3589-641F-F547-891B-149579153B75}"/>
              </a:ext>
            </a:extLst>
          </p:cNvPr>
          <p:cNvSpPr>
            <a:spLocks noGrp="1"/>
          </p:cNvSpPr>
          <p:nvPr>
            <p:ph type="body" sz="quarter" idx="31"/>
          </p:nvPr>
        </p:nvSpPr>
        <p:spPr>
          <a:xfrm>
            <a:off x="3897799" y="4701908"/>
            <a:ext cx="2133600" cy="205837"/>
          </a:xfrm>
          <a:ln>
            <a:noFill/>
          </a:ln>
        </p:spPr>
        <p:txBody>
          <a:bodyPr vert="horz" lIns="0" tIns="0" rIns="0" bIns="0" rtlCol="0">
            <a:noAutofit/>
          </a:bodyPr>
          <a:lstStyle>
            <a:lvl1pPr marL="0" indent="0">
              <a:spcBef>
                <a:spcPts val="400"/>
              </a:spcBef>
              <a:buNone/>
              <a:defRPr lang="en-US" sz="1800" spc="0" baseline="0" dirty="0">
                <a:latin typeface="+mj-lt"/>
              </a:defRPr>
            </a:lvl1pPr>
            <a:lvl2pPr>
              <a:defRPr sz="4000"/>
            </a:lvl2pPr>
            <a:lvl3pPr>
              <a:defRPr sz="4000"/>
            </a:lvl3pPr>
            <a:lvl4pPr>
              <a:defRPr sz="4000"/>
            </a:lvl4pPr>
            <a:lvl5pPr>
              <a:defRPr sz="4000"/>
            </a:lvl5pPr>
          </a:lstStyle>
          <a:p>
            <a:pPr marL="0" lvl="0" indent="0">
              <a:spcBef>
                <a:spcPts val="400"/>
              </a:spcBef>
              <a:buNone/>
            </a:pPr>
            <a:r>
              <a:rPr lang="en-US"/>
              <a:t>Click to edit Master text styles</a:t>
            </a:r>
          </a:p>
        </p:txBody>
      </p:sp>
      <p:sp>
        <p:nvSpPr>
          <p:cNvPr id="106" name="Text Placeholder 29">
            <a:extLst>
              <a:ext uri="{FF2B5EF4-FFF2-40B4-BE49-F238E27FC236}">
                <a16:creationId xmlns:a16="http://schemas.microsoft.com/office/drawing/2014/main" xmlns="" id="{A63F8454-D12E-A641-ABD0-8977D3F5EC05}"/>
              </a:ext>
            </a:extLst>
          </p:cNvPr>
          <p:cNvSpPr>
            <a:spLocks noGrp="1"/>
          </p:cNvSpPr>
          <p:nvPr>
            <p:ph type="body" sz="quarter" idx="32"/>
          </p:nvPr>
        </p:nvSpPr>
        <p:spPr>
          <a:xfrm>
            <a:off x="9001711" y="5087328"/>
            <a:ext cx="2133600" cy="369332"/>
          </a:xfrm>
          <a:ln>
            <a:noFill/>
          </a:ln>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07" name="Text Placeholder 29">
            <a:extLst>
              <a:ext uri="{FF2B5EF4-FFF2-40B4-BE49-F238E27FC236}">
                <a16:creationId xmlns:a16="http://schemas.microsoft.com/office/drawing/2014/main" xmlns="" id="{F35AA15D-DBAD-9840-8764-A5B6D486A234}"/>
              </a:ext>
            </a:extLst>
          </p:cNvPr>
          <p:cNvSpPr>
            <a:spLocks noGrp="1"/>
          </p:cNvSpPr>
          <p:nvPr>
            <p:ph type="body" sz="quarter" idx="33"/>
          </p:nvPr>
        </p:nvSpPr>
        <p:spPr>
          <a:xfrm>
            <a:off x="9001711" y="4701908"/>
            <a:ext cx="2133600" cy="205837"/>
          </a:xfrm>
          <a:ln>
            <a:noFill/>
          </a:ln>
        </p:spPr>
        <p:txBody>
          <a:bodyPr vert="horz" lIns="0" tIns="0" rIns="0" bIns="0" rtlCol="0">
            <a:noAutofit/>
          </a:bodyPr>
          <a:lstStyle>
            <a:lvl1pPr marL="0" indent="0">
              <a:spcBef>
                <a:spcPts val="400"/>
              </a:spcBef>
              <a:buNone/>
              <a:defRPr lang="en-US" sz="1800" spc="0" baseline="0" dirty="0">
                <a:latin typeface="+mj-lt"/>
              </a:defRPr>
            </a:lvl1pPr>
            <a:lvl2pPr>
              <a:defRPr sz="4000"/>
            </a:lvl2pPr>
            <a:lvl3pPr>
              <a:defRPr sz="4000"/>
            </a:lvl3pPr>
            <a:lvl4pPr>
              <a:defRPr sz="4000"/>
            </a:lvl4pPr>
            <a:lvl5pPr>
              <a:defRPr sz="4000"/>
            </a:lvl5pPr>
          </a:lstStyle>
          <a:p>
            <a:pPr marL="0" lvl="0" indent="0">
              <a:spcBef>
                <a:spcPts val="400"/>
              </a:spcBef>
              <a:buNone/>
            </a:pPr>
            <a:r>
              <a:rPr lang="en-US"/>
              <a:t>Click to edit Master text styles</a:t>
            </a:r>
          </a:p>
        </p:txBody>
      </p:sp>
      <p:sp>
        <p:nvSpPr>
          <p:cNvPr id="108" name="Text Placeholder 29">
            <a:extLst>
              <a:ext uri="{FF2B5EF4-FFF2-40B4-BE49-F238E27FC236}">
                <a16:creationId xmlns:a16="http://schemas.microsoft.com/office/drawing/2014/main" xmlns="" id="{8357CA0F-1A55-B145-8305-562F0DF22543}"/>
              </a:ext>
            </a:extLst>
          </p:cNvPr>
          <p:cNvSpPr>
            <a:spLocks noGrp="1"/>
          </p:cNvSpPr>
          <p:nvPr>
            <p:ph type="body" sz="quarter" idx="34"/>
          </p:nvPr>
        </p:nvSpPr>
        <p:spPr>
          <a:xfrm>
            <a:off x="6438143" y="2934856"/>
            <a:ext cx="2133600" cy="369332"/>
          </a:xfrm>
          <a:ln>
            <a:noFill/>
          </a:ln>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09" name="Text Placeholder 29">
            <a:extLst>
              <a:ext uri="{FF2B5EF4-FFF2-40B4-BE49-F238E27FC236}">
                <a16:creationId xmlns:a16="http://schemas.microsoft.com/office/drawing/2014/main" xmlns="" id="{D6C49F6F-AF28-8942-8442-8F54A1DC388B}"/>
              </a:ext>
            </a:extLst>
          </p:cNvPr>
          <p:cNvSpPr>
            <a:spLocks noGrp="1"/>
          </p:cNvSpPr>
          <p:nvPr>
            <p:ph type="body" sz="quarter" idx="35"/>
          </p:nvPr>
        </p:nvSpPr>
        <p:spPr>
          <a:xfrm>
            <a:off x="6438143" y="2568686"/>
            <a:ext cx="2133600" cy="205837"/>
          </a:xfrm>
          <a:ln>
            <a:noFill/>
          </a:ln>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cxnSp>
        <p:nvCxnSpPr>
          <p:cNvPr id="8" name="Straight Connector 7">
            <a:extLst>
              <a:ext uri="{FF2B5EF4-FFF2-40B4-BE49-F238E27FC236}">
                <a16:creationId xmlns:a16="http://schemas.microsoft.com/office/drawing/2014/main" xmlns="" id="{4CE2724A-BCA1-604F-9D18-BF05746408C2}"/>
              </a:ext>
            </a:extLst>
          </p:cNvPr>
          <p:cNvCxnSpPr/>
          <p:nvPr userDrawn="1"/>
        </p:nvCxnSpPr>
        <p:spPr>
          <a:xfrm>
            <a:off x="967689" y="3968780"/>
            <a:ext cx="10275477" cy="0"/>
          </a:xfrm>
          <a:prstGeom prst="line">
            <a:avLst/>
          </a:prstGeom>
          <a:ln w="165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xmlns="" id="{4923D7D1-A9CC-C34C-86FF-43B5C8978712}"/>
              </a:ext>
            </a:extLst>
          </p:cNvPr>
          <p:cNvSpPr/>
          <p:nvPr userDrawn="1"/>
        </p:nvSpPr>
        <p:spPr>
          <a:xfrm>
            <a:off x="964323" y="3883241"/>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xmlns="" id="{6119FF13-13AB-3448-B24E-58E18B3CE2B6}"/>
              </a:ext>
            </a:extLst>
          </p:cNvPr>
          <p:cNvSpPr/>
          <p:nvPr userDrawn="1"/>
        </p:nvSpPr>
        <p:spPr>
          <a:xfrm>
            <a:off x="3531590" y="3892012"/>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xmlns="" id="{22F8F982-870E-AE44-B0D3-B3313BC48DB7}"/>
              </a:ext>
            </a:extLst>
          </p:cNvPr>
          <p:cNvSpPr/>
          <p:nvPr userDrawn="1"/>
        </p:nvSpPr>
        <p:spPr>
          <a:xfrm>
            <a:off x="6098857" y="3883241"/>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xmlns="" id="{C549A137-DB5E-9C40-8C0A-ED607212022C}"/>
              </a:ext>
            </a:extLst>
          </p:cNvPr>
          <p:cNvSpPr/>
          <p:nvPr userDrawn="1"/>
        </p:nvSpPr>
        <p:spPr>
          <a:xfrm>
            <a:off x="8666124" y="3892012"/>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a:extLst>
              <a:ext uri="{FF2B5EF4-FFF2-40B4-BE49-F238E27FC236}">
                <a16:creationId xmlns:a16="http://schemas.microsoft.com/office/drawing/2014/main" xmlns="" id="{21DC2552-C347-4C3D-8C92-4A6981227C0E}"/>
              </a:ext>
            </a:extLst>
          </p:cNvPr>
          <p:cNvSpPr>
            <a:spLocks noGrp="1"/>
          </p:cNvSpPr>
          <p:nvPr>
            <p:ph type="dt" sz="half" idx="36"/>
          </p:nvPr>
        </p:nvSpPr>
        <p:spPr/>
        <p:txBody>
          <a:bodyPr/>
          <a:lstStyle/>
          <a:p>
            <a:fld id="{6FCA8E82-58CD-E045-8B98-B7A85B79B752}" type="datetime4">
              <a:rPr lang="en-US" smtClean="0"/>
              <a:pPr/>
              <a:t>January 20, 2023</a:t>
            </a:fld>
            <a:endParaRPr lang="en-US" dirty="0">
              <a:latin typeface="+mn-lt"/>
            </a:endParaRPr>
          </a:p>
        </p:txBody>
      </p:sp>
      <p:sp>
        <p:nvSpPr>
          <p:cNvPr id="3" name="Footer Placeholder 2">
            <a:extLst>
              <a:ext uri="{FF2B5EF4-FFF2-40B4-BE49-F238E27FC236}">
                <a16:creationId xmlns:a16="http://schemas.microsoft.com/office/drawing/2014/main" xmlns="" id="{A5B7C35C-F3E4-4522-8711-16E4F9052C2C}"/>
              </a:ext>
            </a:extLst>
          </p:cNvPr>
          <p:cNvSpPr>
            <a:spLocks noGrp="1"/>
          </p:cNvSpPr>
          <p:nvPr>
            <p:ph type="ftr" sz="quarter" idx="37"/>
          </p:nvPr>
        </p:nvSpPr>
        <p:spPr/>
        <p:txBody>
          <a:bodyPr/>
          <a:lstStyle/>
          <a:p>
            <a:r>
              <a:rPr lang="en-US"/>
              <a:t>Annual Review</a:t>
            </a:r>
            <a:endParaRPr lang="en-US" b="0" dirty="0"/>
          </a:p>
        </p:txBody>
      </p:sp>
      <p:sp>
        <p:nvSpPr>
          <p:cNvPr id="4" name="Slide Number Placeholder 3">
            <a:extLst>
              <a:ext uri="{FF2B5EF4-FFF2-40B4-BE49-F238E27FC236}">
                <a16:creationId xmlns:a16="http://schemas.microsoft.com/office/drawing/2014/main" xmlns="" id="{1F4D6BAD-56F4-42F1-A2B3-FDB73364FD40}"/>
              </a:ext>
            </a:extLst>
          </p:cNvPr>
          <p:cNvSpPr>
            <a:spLocks noGrp="1"/>
          </p:cNvSpPr>
          <p:nvPr>
            <p:ph type="sldNum" sz="quarter" idx="38"/>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298615523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xmlns="">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224" userDrawn="1">
          <p15:clr>
            <a:srgbClr val="FBAE40"/>
          </p15:clr>
        </p15:guide>
        <p15:guide id="8" orient="horz" pos="3768" userDrawn="1">
          <p15:clr>
            <a:srgbClr val="FBAE40"/>
          </p15:clr>
        </p15:guide>
        <p15:guide id="9" orient="horz" pos="552" userDrawn="1">
          <p15:clr>
            <a:srgbClr val="FBAE40"/>
          </p15:clr>
        </p15:guide>
        <p15:guide id="10" orient="horz" pos="1512" userDrawn="1">
          <p15:clr>
            <a:srgbClr val="FBAE40"/>
          </p15:clr>
        </p15:guide>
        <p15:guide id="11" orient="horz" pos="283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8EED84C6-50E6-6C43-8031-AFF6268E0C06}"/>
              </a:ext>
            </a:extLst>
          </p:cNvPr>
          <p:cNvSpPr>
            <a:spLocks noGrp="1"/>
          </p:cNvSpPr>
          <p:nvPr>
            <p:ph type="body" idx="1"/>
          </p:nvPr>
        </p:nvSpPr>
        <p:spPr>
          <a:xfrm>
            <a:off x="971550" y="1825625"/>
            <a:ext cx="1038225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Placeholder 11">
            <a:extLst>
              <a:ext uri="{FF2B5EF4-FFF2-40B4-BE49-F238E27FC236}">
                <a16:creationId xmlns:a16="http://schemas.microsoft.com/office/drawing/2014/main" xmlns="" id="{D41FC0AE-253D-D242-9C88-017078F8A23A}"/>
              </a:ext>
            </a:extLst>
          </p:cNvPr>
          <p:cNvSpPr>
            <a:spLocks noGrp="1"/>
          </p:cNvSpPr>
          <p:nvPr>
            <p:ph type="title"/>
          </p:nvPr>
        </p:nvSpPr>
        <p:spPr>
          <a:xfrm>
            <a:off x="952500" y="365125"/>
            <a:ext cx="104013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0" name="Date Placeholder 3">
            <a:extLst>
              <a:ext uri="{FF2B5EF4-FFF2-40B4-BE49-F238E27FC236}">
                <a16:creationId xmlns:a16="http://schemas.microsoft.com/office/drawing/2014/main" xmlns="" id="{EF47083A-6D76-4B4D-87CA-E08E212F781D}"/>
              </a:ext>
            </a:extLst>
          </p:cNvPr>
          <p:cNvSpPr>
            <a:spLocks noGrp="1"/>
          </p:cNvSpPr>
          <p:nvPr>
            <p:ph type="dt" sz="half" idx="2"/>
          </p:nvPr>
        </p:nvSpPr>
        <p:spPr>
          <a:xfrm>
            <a:off x="2992120" y="6332220"/>
            <a:ext cx="1313180" cy="247651"/>
          </a:xfrm>
          <a:prstGeom prst="rect">
            <a:avLst/>
          </a:prstGeom>
        </p:spPr>
        <p:txBody>
          <a:bodyPr vert="horz" lIns="0" tIns="0" rIns="0" bIns="0" rtlCol="0" anchor="t" anchorCtr="0"/>
          <a:lstStyle>
            <a:lvl1pPr algn="l">
              <a:defRPr sz="1100" b="0" i="0">
                <a:solidFill>
                  <a:schemeClr val="bg1"/>
                </a:solidFill>
                <a:latin typeface="+mn-lt"/>
              </a:defRPr>
            </a:lvl1pPr>
          </a:lstStyle>
          <a:p>
            <a:fld id="{6FCA8E82-58CD-E045-8B98-B7A85B79B752}" type="datetime4">
              <a:rPr lang="en-US" smtClean="0"/>
              <a:pPr/>
              <a:t>January 20, 2023</a:t>
            </a:fld>
            <a:endParaRPr lang="en-US" dirty="0">
              <a:latin typeface="+mn-lt"/>
            </a:endParaRPr>
          </a:p>
        </p:txBody>
      </p:sp>
      <p:sp>
        <p:nvSpPr>
          <p:cNvPr id="31" name="Footer Placeholder 4">
            <a:extLst>
              <a:ext uri="{FF2B5EF4-FFF2-40B4-BE49-F238E27FC236}">
                <a16:creationId xmlns:a16="http://schemas.microsoft.com/office/drawing/2014/main" xmlns="" id="{C9955F1C-C0B1-BA44-8905-6991FA0D1EF3}"/>
              </a:ext>
            </a:extLst>
          </p:cNvPr>
          <p:cNvSpPr>
            <a:spLocks noGrp="1"/>
          </p:cNvSpPr>
          <p:nvPr>
            <p:ph type="ftr" sz="quarter" idx="3"/>
          </p:nvPr>
        </p:nvSpPr>
        <p:spPr>
          <a:xfrm>
            <a:off x="1494790" y="6332220"/>
            <a:ext cx="1497330" cy="247651"/>
          </a:xfrm>
          <a:prstGeom prst="rect">
            <a:avLst/>
          </a:prstGeom>
        </p:spPr>
        <p:txBody>
          <a:bodyPr vert="horz" lIns="0" tIns="0" rIns="0" bIns="0" rtlCol="0" anchor="t" anchorCtr="0"/>
          <a:lstStyle>
            <a:lvl1pPr algn="l">
              <a:defRPr sz="1100" b="0" i="0">
                <a:solidFill>
                  <a:schemeClr val="bg1"/>
                </a:solidFill>
                <a:latin typeface="+mj-lt"/>
              </a:defRPr>
            </a:lvl1pPr>
          </a:lstStyle>
          <a:p>
            <a:r>
              <a:rPr lang="en-US"/>
              <a:t>Annual Review</a:t>
            </a:r>
            <a:endParaRPr lang="en-US" b="0" dirty="0"/>
          </a:p>
        </p:txBody>
      </p:sp>
      <p:sp>
        <p:nvSpPr>
          <p:cNvPr id="32" name="Slide Number Placeholder 5">
            <a:extLst>
              <a:ext uri="{FF2B5EF4-FFF2-40B4-BE49-F238E27FC236}">
                <a16:creationId xmlns:a16="http://schemas.microsoft.com/office/drawing/2014/main" xmlns="" id="{C8ADA0DF-3751-9A48-8A21-59F01C782D7C}"/>
              </a:ext>
            </a:extLst>
          </p:cNvPr>
          <p:cNvSpPr>
            <a:spLocks noGrp="1"/>
          </p:cNvSpPr>
          <p:nvPr>
            <p:ph type="sldNum" sz="quarter" idx="4"/>
          </p:nvPr>
        </p:nvSpPr>
        <p:spPr>
          <a:xfrm>
            <a:off x="971550" y="6332220"/>
            <a:ext cx="523240" cy="247651"/>
          </a:xfrm>
          <a:prstGeom prst="rect">
            <a:avLst/>
          </a:prstGeom>
        </p:spPr>
        <p:txBody>
          <a:bodyPr vert="horz" lIns="0" tIns="0" rIns="0" bIns="0" rtlCol="0" anchor="t" anchorCtr="0"/>
          <a:lstStyle>
            <a:lvl1pPr algn="l">
              <a:defRPr sz="1100" b="0" i="0">
                <a:solidFill>
                  <a:schemeClr val="bg1"/>
                </a:solidFill>
                <a:latin typeface="+mn-lt"/>
              </a:defRPr>
            </a:lvl1p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3515892240"/>
      </p:ext>
    </p:extLst>
  </p:cSld>
  <p:clrMap bg1="dk1" tx1="lt1" bg2="dk2" tx2="lt2" accent1="accent1" accent2="accent2" accent3="accent3" accent4="accent4" accent5="accent5" accent6="accent6" hlink="hlink" folHlink="folHlink"/>
  <p:sldLayoutIdLst>
    <p:sldLayoutId id="2147483659" r:id="rId1"/>
    <p:sldLayoutId id="2147483693" r:id="rId2"/>
    <p:sldLayoutId id="2147483671" r:id="rId3"/>
    <p:sldLayoutId id="2147483672" r:id="rId4"/>
    <p:sldLayoutId id="2147483673" r:id="rId5"/>
    <p:sldLayoutId id="2147483684" r:id="rId6"/>
    <p:sldLayoutId id="2147483675" r:id="rId7"/>
    <p:sldLayoutId id="2147483676" r:id="rId8"/>
    <p:sldLayoutId id="2147483677" r:id="rId9"/>
    <p:sldLayoutId id="2147483685" r:id="rId10"/>
    <p:sldLayoutId id="2147483688" r:id="rId11"/>
    <p:sldLayoutId id="2147483692" r:id="rId12"/>
    <p:sldLayoutId id="2147483682" r:id="rId13"/>
  </p:sldLayoutIdLst>
  <p:hf hdr="0"/>
  <p:txStyles>
    <p:titleStyle>
      <a:lvl1pPr algn="l" defTabSz="914400" rtl="0" eaLnBrk="1" latinLnBrk="0" hangingPunct="1">
        <a:lnSpc>
          <a:spcPct val="90000"/>
        </a:lnSpc>
        <a:spcBef>
          <a:spcPct val="0"/>
        </a:spcBef>
        <a:buNone/>
        <a:defRPr sz="4400" b="1" i="0" kern="1200" spc="100"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600" userDrawn="1">
          <p15:clr>
            <a:srgbClr val="547EBF"/>
          </p15:clr>
        </p15:guide>
        <p15:guide id="8" pos="3720">
          <p15:clr>
            <a:srgbClr val="547EBF"/>
          </p15:clr>
        </p15:guide>
        <p15:guide id="9" pos="2112">
          <p15:clr>
            <a:srgbClr val="547EBF"/>
          </p15:clr>
        </p15:guide>
        <p15:guide id="10" pos="1848">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guide id="17" pos="39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image" Target="../media/image1.jpeg"/><Relationship Id="rId5" Type="http://schemas.openxmlformats.org/officeDocument/2006/relationships/hyperlink" Target="http://www.orderppaperadvocacy.org/" TargetMode="External"/><Relationship Id="rId4" Type="http://schemas.openxmlformats.org/officeDocument/2006/relationships/hyperlink" Target="http://www.orderpaper.n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orderpaperadvocacy.org/" TargetMode="Externa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constrack.ng/" TargetMode="External"/><Relationship Id="rId1" Type="http://schemas.openxmlformats.org/officeDocument/2006/relationships/slideLayout" Target="../slideLayouts/slideLayout10.xml"/><Relationship Id="rId4" Type="http://schemas.openxmlformats.org/officeDocument/2006/relationships/hyperlink" Target="http://www.remtrack.n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3E168C-8042-5B4E-A5A4-A5BF693AE2D6}"/>
              </a:ext>
            </a:extLst>
          </p:cNvPr>
          <p:cNvSpPr>
            <a:spLocks noGrp="1"/>
          </p:cNvSpPr>
          <p:nvPr>
            <p:ph type="ctrTitle"/>
          </p:nvPr>
        </p:nvSpPr>
        <p:spPr>
          <a:xfrm>
            <a:off x="6367054" y="2671990"/>
            <a:ext cx="5491571" cy="1514019"/>
          </a:xfrm>
        </p:spPr>
        <p:txBody>
          <a:bodyPr/>
          <a:lstStyle/>
          <a:p>
            <a:r>
              <a:rPr lang="en-US" dirty="0">
                <a:latin typeface="Tw Cen MT" panose="020B0602020104020603" pitchFamily="34" charset="0"/>
              </a:rPr>
              <a:t>Business Profile</a:t>
            </a:r>
          </a:p>
        </p:txBody>
      </p:sp>
      <p:pic>
        <p:nvPicPr>
          <p:cNvPr id="4" name="Picture 3">
            <a:extLst>
              <a:ext uri="{FF2B5EF4-FFF2-40B4-BE49-F238E27FC236}">
                <a16:creationId xmlns:a16="http://schemas.microsoft.com/office/drawing/2014/main" xmlns="" id="{B60E00EB-6B4A-3BE1-B162-8C8AB04EC72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158066" y="2581935"/>
            <a:ext cx="3470910" cy="762000"/>
          </a:xfrm>
          <a:prstGeom prst="rect">
            <a:avLst/>
          </a:prstGeom>
          <a:noFill/>
          <a:ln>
            <a:noFill/>
          </a:ln>
        </p:spPr>
      </p:pic>
    </p:spTree>
    <p:extLst>
      <p:ext uri="{BB962C8B-B14F-4D97-AF65-F5344CB8AC3E}">
        <p14:creationId xmlns:p14="http://schemas.microsoft.com/office/powerpoint/2010/main" val="2960950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01EB1D7F-284F-6F46-99FA-EBB8ED69D7EA}"/>
              </a:ext>
            </a:extLst>
          </p:cNvPr>
          <p:cNvSpPr>
            <a:spLocks noGrp="1"/>
          </p:cNvSpPr>
          <p:nvPr>
            <p:ph type="title"/>
          </p:nvPr>
        </p:nvSpPr>
        <p:spPr>
          <a:xfrm>
            <a:off x="964023" y="907514"/>
            <a:ext cx="4107708" cy="610863"/>
          </a:xfrm>
        </p:spPr>
        <p:txBody>
          <a:bodyPr>
            <a:normAutofit/>
          </a:bodyPr>
          <a:lstStyle/>
          <a:p>
            <a:r>
              <a:rPr lang="en-US" sz="2800" dirty="0">
                <a:latin typeface="Tw Cen MT" panose="020B0602020104020603" pitchFamily="34" charset="0"/>
              </a:rPr>
              <a:t>Our Management Team</a:t>
            </a:r>
          </a:p>
        </p:txBody>
      </p:sp>
      <p:sp>
        <p:nvSpPr>
          <p:cNvPr id="6" name="Text Placeholder 5">
            <a:extLst>
              <a:ext uri="{FF2B5EF4-FFF2-40B4-BE49-F238E27FC236}">
                <a16:creationId xmlns:a16="http://schemas.microsoft.com/office/drawing/2014/main" xmlns="" id="{EA1E2644-1BD8-DB4D-B01F-F617AABF793F}"/>
              </a:ext>
            </a:extLst>
          </p:cNvPr>
          <p:cNvSpPr>
            <a:spLocks noGrp="1"/>
          </p:cNvSpPr>
          <p:nvPr>
            <p:ph type="body" sz="quarter" idx="11"/>
          </p:nvPr>
        </p:nvSpPr>
        <p:spPr>
          <a:xfrm>
            <a:off x="971550" y="1651973"/>
            <a:ext cx="2133600" cy="205837"/>
          </a:xfrm>
        </p:spPr>
        <p:txBody>
          <a:bodyPr/>
          <a:lstStyle/>
          <a:p>
            <a:pPr lvl="0" algn="just">
              <a:spcAft>
                <a:spcPts val="1000"/>
              </a:spcAft>
            </a:pPr>
            <a:r>
              <a:rPr lang="en-CA" sz="1800" b="1" dirty="0">
                <a:solidFill>
                  <a:srgbClr val="222222"/>
                </a:solidFill>
                <a:effectLst/>
                <a:latin typeface="Tw Cen MT" panose="020B0602020104020603" pitchFamily="34" charset="0"/>
                <a:ea typeface="Times New Roman" panose="02020603050405020304" pitchFamily="18" charset="0"/>
                <a:cs typeface="Calibri" panose="020F0502020204030204" pitchFamily="34" charset="0"/>
              </a:rPr>
              <a:t>LEADERSHIP</a:t>
            </a:r>
            <a:endParaRPr lang="en-CA" sz="1800" dirty="0">
              <a:effectLst/>
              <a:latin typeface="Tw Cen MT" panose="020B0602020104020603" pitchFamily="34" charset="0"/>
              <a:ea typeface="Calibri" panose="020F0502020204030204" pitchFamily="34" charset="0"/>
              <a:cs typeface="Times New Roman" panose="02020603050405020304" pitchFamily="18" charset="0"/>
            </a:endParaRPr>
          </a:p>
          <a:p>
            <a:endParaRPr lang="en-US" dirty="0">
              <a:latin typeface="Tw Cen MT" panose="020B0602020104020603" pitchFamily="34" charset="0"/>
            </a:endParaRPr>
          </a:p>
        </p:txBody>
      </p:sp>
      <p:sp>
        <p:nvSpPr>
          <p:cNvPr id="5" name="Text Placeholder 4">
            <a:extLst>
              <a:ext uri="{FF2B5EF4-FFF2-40B4-BE49-F238E27FC236}">
                <a16:creationId xmlns:a16="http://schemas.microsoft.com/office/drawing/2014/main" xmlns="" id="{9642AB8A-80CA-C941-A861-E9F7C174A121}"/>
              </a:ext>
            </a:extLst>
          </p:cNvPr>
          <p:cNvSpPr>
            <a:spLocks noGrp="1"/>
          </p:cNvSpPr>
          <p:nvPr>
            <p:ph type="body" sz="quarter" idx="12"/>
          </p:nvPr>
        </p:nvSpPr>
        <p:spPr>
          <a:xfrm>
            <a:off x="959621" y="1970356"/>
            <a:ext cx="2133600" cy="369332"/>
          </a:xfrm>
        </p:spPr>
        <p:txBody>
          <a:bodyPr/>
          <a:lstStyle/>
          <a:p>
            <a:r>
              <a:rPr lang="en-US" b="1" i="1" dirty="0">
                <a:latin typeface="Tw Cen MT" panose="020B0602020104020603" pitchFamily="34" charset="0"/>
              </a:rPr>
              <a:t>Oke Epia</a:t>
            </a:r>
          </a:p>
        </p:txBody>
      </p:sp>
      <p:sp>
        <p:nvSpPr>
          <p:cNvPr id="8" name="Text Placeholder 7">
            <a:extLst>
              <a:ext uri="{FF2B5EF4-FFF2-40B4-BE49-F238E27FC236}">
                <a16:creationId xmlns:a16="http://schemas.microsoft.com/office/drawing/2014/main" xmlns="" id="{AF43A531-88E8-744E-9BB5-FD05029B1D21}"/>
              </a:ext>
            </a:extLst>
          </p:cNvPr>
          <p:cNvSpPr>
            <a:spLocks noGrp="1"/>
          </p:cNvSpPr>
          <p:nvPr>
            <p:ph type="body" sz="quarter" idx="15"/>
          </p:nvPr>
        </p:nvSpPr>
        <p:spPr>
          <a:xfrm>
            <a:off x="3432163" y="1645701"/>
            <a:ext cx="2595993" cy="474170"/>
          </a:xfrm>
        </p:spPr>
        <p:txBody>
          <a:bodyPr/>
          <a:lstStyle/>
          <a:p>
            <a:r>
              <a:rPr lang="en-US" b="1" dirty="0">
                <a:latin typeface="Tw Cen MT" panose="020B0602020104020603" pitchFamily="34" charset="0"/>
              </a:rPr>
              <a:t>FINANCE &amp; OPERATIONS</a:t>
            </a:r>
          </a:p>
        </p:txBody>
      </p:sp>
      <p:sp>
        <p:nvSpPr>
          <p:cNvPr id="7" name="Text Placeholder 6">
            <a:extLst>
              <a:ext uri="{FF2B5EF4-FFF2-40B4-BE49-F238E27FC236}">
                <a16:creationId xmlns:a16="http://schemas.microsoft.com/office/drawing/2014/main" xmlns="" id="{3590C1A1-4321-EC41-8248-D3B566DD51BD}"/>
              </a:ext>
            </a:extLst>
          </p:cNvPr>
          <p:cNvSpPr>
            <a:spLocks noGrp="1"/>
          </p:cNvSpPr>
          <p:nvPr>
            <p:ph type="body" sz="quarter" idx="13"/>
          </p:nvPr>
        </p:nvSpPr>
        <p:spPr>
          <a:xfrm>
            <a:off x="3420234" y="1970356"/>
            <a:ext cx="2128157" cy="369332"/>
          </a:xfrm>
        </p:spPr>
        <p:txBody>
          <a:bodyPr/>
          <a:lstStyle/>
          <a:p>
            <a:r>
              <a:rPr lang="en-US" b="1" i="1" dirty="0">
                <a:latin typeface="Tw Cen MT" panose="020B0602020104020603" pitchFamily="34" charset="0"/>
              </a:rPr>
              <a:t>Ofordile Tony-Okeke</a:t>
            </a:r>
          </a:p>
        </p:txBody>
      </p:sp>
      <p:sp>
        <p:nvSpPr>
          <p:cNvPr id="10" name="Text Placeholder 9">
            <a:extLst>
              <a:ext uri="{FF2B5EF4-FFF2-40B4-BE49-F238E27FC236}">
                <a16:creationId xmlns:a16="http://schemas.microsoft.com/office/drawing/2014/main" xmlns="" id="{1DF7B21D-37D3-8344-AC78-C169C79D3D2A}"/>
              </a:ext>
            </a:extLst>
          </p:cNvPr>
          <p:cNvSpPr>
            <a:spLocks noGrp="1"/>
          </p:cNvSpPr>
          <p:nvPr>
            <p:ph type="body" sz="quarter" idx="31"/>
          </p:nvPr>
        </p:nvSpPr>
        <p:spPr>
          <a:xfrm>
            <a:off x="6071570" y="2742637"/>
            <a:ext cx="2129245" cy="205837"/>
          </a:xfrm>
        </p:spPr>
        <p:txBody>
          <a:bodyPr/>
          <a:lstStyle/>
          <a:p>
            <a:r>
              <a:rPr lang="en-US" b="1" dirty="0">
                <a:latin typeface="Tw Cen MT" panose="020B0602020104020603" pitchFamily="34" charset="0"/>
              </a:rPr>
              <a:t>INNOVATIONS </a:t>
            </a:r>
          </a:p>
        </p:txBody>
      </p:sp>
      <p:sp>
        <p:nvSpPr>
          <p:cNvPr id="9" name="Text Placeholder 8">
            <a:extLst>
              <a:ext uri="{FF2B5EF4-FFF2-40B4-BE49-F238E27FC236}">
                <a16:creationId xmlns:a16="http://schemas.microsoft.com/office/drawing/2014/main" xmlns="" id="{2581095F-0795-744B-A3E7-94DFB3CBF331}"/>
              </a:ext>
            </a:extLst>
          </p:cNvPr>
          <p:cNvSpPr>
            <a:spLocks noGrp="1"/>
          </p:cNvSpPr>
          <p:nvPr>
            <p:ph type="body" sz="quarter" idx="16"/>
          </p:nvPr>
        </p:nvSpPr>
        <p:spPr>
          <a:xfrm>
            <a:off x="6085367" y="3048777"/>
            <a:ext cx="2129245" cy="369332"/>
          </a:xfrm>
        </p:spPr>
        <p:txBody>
          <a:bodyPr/>
          <a:lstStyle/>
          <a:p>
            <a:r>
              <a:rPr lang="en-US" b="1" i="1" dirty="0" err="1">
                <a:latin typeface="Tw Cen MT" panose="020B0602020104020603" pitchFamily="34" charset="0"/>
              </a:rPr>
              <a:t>Temidayo</a:t>
            </a:r>
            <a:r>
              <a:rPr lang="en-US" b="1" i="1" dirty="0">
                <a:latin typeface="Tw Cen MT" panose="020B0602020104020603" pitchFamily="34" charset="0"/>
              </a:rPr>
              <a:t> Taiwo-</a:t>
            </a:r>
            <a:r>
              <a:rPr lang="en-US" b="1" i="1" dirty="0" err="1">
                <a:latin typeface="Tw Cen MT" panose="020B0602020104020603" pitchFamily="34" charset="0"/>
              </a:rPr>
              <a:t>Sidiq</a:t>
            </a:r>
            <a:endParaRPr lang="en-US" b="1" i="1" dirty="0">
              <a:latin typeface="Tw Cen MT" panose="020B0602020104020603" pitchFamily="34" charset="0"/>
            </a:endParaRPr>
          </a:p>
        </p:txBody>
      </p:sp>
      <p:sp>
        <p:nvSpPr>
          <p:cNvPr id="12" name="Text Placeholder 11">
            <a:extLst>
              <a:ext uri="{FF2B5EF4-FFF2-40B4-BE49-F238E27FC236}">
                <a16:creationId xmlns:a16="http://schemas.microsoft.com/office/drawing/2014/main" xmlns="" id="{70695B8F-A3CD-4845-8150-758480179C28}"/>
              </a:ext>
            </a:extLst>
          </p:cNvPr>
          <p:cNvSpPr>
            <a:spLocks noGrp="1"/>
          </p:cNvSpPr>
          <p:nvPr>
            <p:ph type="body" sz="quarter" idx="21"/>
          </p:nvPr>
        </p:nvSpPr>
        <p:spPr>
          <a:xfrm>
            <a:off x="8658742" y="3281988"/>
            <a:ext cx="3322845" cy="294024"/>
          </a:xfrm>
        </p:spPr>
        <p:txBody>
          <a:bodyPr/>
          <a:lstStyle/>
          <a:p>
            <a:r>
              <a:rPr lang="en-US" b="1" dirty="0">
                <a:latin typeface="Tw Cen MT" panose="020B0602020104020603" pitchFamily="34" charset="0"/>
              </a:rPr>
              <a:t>PROGRAMMES</a:t>
            </a:r>
          </a:p>
        </p:txBody>
      </p:sp>
      <p:sp>
        <p:nvSpPr>
          <p:cNvPr id="11" name="Text Placeholder 10">
            <a:extLst>
              <a:ext uri="{FF2B5EF4-FFF2-40B4-BE49-F238E27FC236}">
                <a16:creationId xmlns:a16="http://schemas.microsoft.com/office/drawing/2014/main" xmlns="" id="{69B26C61-D5D7-CC42-848C-158367DB8216}"/>
              </a:ext>
            </a:extLst>
          </p:cNvPr>
          <p:cNvSpPr>
            <a:spLocks noGrp="1"/>
          </p:cNvSpPr>
          <p:nvPr>
            <p:ph type="body" sz="quarter" idx="19"/>
          </p:nvPr>
        </p:nvSpPr>
        <p:spPr>
          <a:xfrm>
            <a:off x="8658742" y="3570690"/>
            <a:ext cx="2129245" cy="369332"/>
          </a:xfrm>
        </p:spPr>
        <p:txBody>
          <a:bodyPr/>
          <a:lstStyle/>
          <a:p>
            <a:r>
              <a:rPr lang="en-US" b="1" i="1" dirty="0">
                <a:latin typeface="Tw Cen MT" panose="020B0602020104020603" pitchFamily="34" charset="0"/>
              </a:rPr>
              <a:t>Regina Udo</a:t>
            </a:r>
          </a:p>
        </p:txBody>
      </p:sp>
      <p:sp>
        <p:nvSpPr>
          <p:cNvPr id="17" name="Slide Number Placeholder 16">
            <a:extLst>
              <a:ext uri="{FF2B5EF4-FFF2-40B4-BE49-F238E27FC236}">
                <a16:creationId xmlns:a16="http://schemas.microsoft.com/office/drawing/2014/main" xmlns="" id="{32DA2B67-BDBB-C945-988B-6C0D86F697CE}"/>
              </a:ext>
            </a:extLst>
          </p:cNvPr>
          <p:cNvSpPr>
            <a:spLocks noGrp="1"/>
          </p:cNvSpPr>
          <p:nvPr>
            <p:ph type="sldNum" sz="quarter" idx="34"/>
          </p:nvPr>
        </p:nvSpPr>
        <p:spPr>
          <a:xfrm>
            <a:off x="971550" y="6332220"/>
            <a:ext cx="523240" cy="247651"/>
          </a:xfrm>
        </p:spPr>
        <p:txBody>
          <a:bodyPr/>
          <a:lstStyle/>
          <a:p>
            <a:fld id="{294A09A9-5501-47C1-A89A-A340965A2BE2}" type="slidenum">
              <a:rPr lang="en-US" smtClean="0"/>
              <a:pPr/>
              <a:t>10</a:t>
            </a:fld>
            <a:endParaRPr lang="en-US" dirty="0"/>
          </a:p>
        </p:txBody>
      </p:sp>
      <p:sp>
        <p:nvSpPr>
          <p:cNvPr id="16" name="Footer Placeholder 15">
            <a:extLst>
              <a:ext uri="{FF2B5EF4-FFF2-40B4-BE49-F238E27FC236}">
                <a16:creationId xmlns:a16="http://schemas.microsoft.com/office/drawing/2014/main" xmlns="" id="{1EAEE347-BDD8-5349-BB37-C8938BFCFF4C}"/>
              </a:ext>
            </a:extLst>
          </p:cNvPr>
          <p:cNvSpPr>
            <a:spLocks noGrp="1"/>
          </p:cNvSpPr>
          <p:nvPr>
            <p:ph type="ftr" sz="quarter" idx="33"/>
          </p:nvPr>
        </p:nvSpPr>
        <p:spPr>
          <a:xfrm>
            <a:off x="1494790" y="6332220"/>
            <a:ext cx="1497330" cy="247651"/>
          </a:xfrm>
        </p:spPr>
        <p:txBody>
          <a:bodyPr/>
          <a:lstStyle/>
          <a:p>
            <a:r>
              <a:rPr lang="en-US" dirty="0"/>
              <a:t>Business Plan</a:t>
            </a:r>
          </a:p>
        </p:txBody>
      </p:sp>
      <p:pic>
        <p:nvPicPr>
          <p:cNvPr id="2" name="Picture 1">
            <a:extLst>
              <a:ext uri="{FF2B5EF4-FFF2-40B4-BE49-F238E27FC236}">
                <a16:creationId xmlns:a16="http://schemas.microsoft.com/office/drawing/2014/main" xmlns="" id="{654DA3C5-1B57-4708-9F9A-C220C05485F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721090" y="5951956"/>
            <a:ext cx="3470910" cy="762000"/>
          </a:xfrm>
          <a:prstGeom prst="rect">
            <a:avLst/>
          </a:prstGeom>
          <a:noFill/>
          <a:ln>
            <a:noFill/>
          </a:ln>
        </p:spPr>
      </p:pic>
      <p:sp>
        <p:nvSpPr>
          <p:cNvPr id="13" name="Content Placeholder 4">
            <a:extLst>
              <a:ext uri="{FF2B5EF4-FFF2-40B4-BE49-F238E27FC236}">
                <a16:creationId xmlns:a16="http://schemas.microsoft.com/office/drawing/2014/main" xmlns="" id="{31635047-E662-6CAC-70E2-BDC49762E45D}"/>
              </a:ext>
            </a:extLst>
          </p:cNvPr>
          <p:cNvSpPr txBox="1">
            <a:spLocks/>
          </p:cNvSpPr>
          <p:nvPr/>
        </p:nvSpPr>
        <p:spPr>
          <a:xfrm>
            <a:off x="869578" y="2155022"/>
            <a:ext cx="2447290" cy="180872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n-GB" sz="1200" b="1" dirty="0">
                <a:latin typeface="Tw Cen MT" panose="020B0602020104020603" pitchFamily="34" charset="0"/>
              </a:rPr>
              <a:t>Oke</a:t>
            </a:r>
            <a:r>
              <a:rPr lang="en-GB" sz="1200" dirty="0">
                <a:latin typeface="Tw Cen MT" panose="020B0602020104020603" pitchFamily="34" charset="0"/>
              </a:rPr>
              <a:t> is a public policy advisor, communications specialist, and media owner. He has a Bachelor’s degree and Masters in International Law and Diplomacy from the University of Lagos; and a Post Graduate Diploma in Public Diplomacy from the University of Southern California, USA. Oke has over 20 years of both private and public sector work experience. He is the </a:t>
            </a:r>
            <a:r>
              <a:rPr lang="en-GB" sz="1200" b="1" dirty="0">
                <a:latin typeface="Tw Cen MT" panose="020B0602020104020603" pitchFamily="34" charset="0"/>
              </a:rPr>
              <a:t>Founder of OrderPaper Nigeria,</a:t>
            </a:r>
            <a:r>
              <a:rPr lang="en-GB" sz="1200" dirty="0">
                <a:latin typeface="Tw Cen MT" panose="020B0602020104020603" pitchFamily="34" charset="0"/>
              </a:rPr>
              <a:t> the country's preeminent policy think-tank and multi-platform legislative interface providing exclusive niche content on the National Assembly as well as facilitating interfaces between citizens and representatives in Parliament.</a:t>
            </a:r>
          </a:p>
        </p:txBody>
      </p:sp>
      <p:sp>
        <p:nvSpPr>
          <p:cNvPr id="14" name="Content Placeholder 4">
            <a:extLst>
              <a:ext uri="{FF2B5EF4-FFF2-40B4-BE49-F238E27FC236}">
                <a16:creationId xmlns:a16="http://schemas.microsoft.com/office/drawing/2014/main" xmlns="" id="{B76D6F04-F252-B370-4EEA-9E0526CA8E3D}"/>
              </a:ext>
            </a:extLst>
          </p:cNvPr>
          <p:cNvSpPr txBox="1">
            <a:spLocks/>
          </p:cNvSpPr>
          <p:nvPr/>
        </p:nvSpPr>
        <p:spPr>
          <a:xfrm>
            <a:off x="3316868" y="2155022"/>
            <a:ext cx="2447290" cy="180872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n-GB" sz="1200" dirty="0">
                <a:latin typeface="Tw Cen MT" panose="020B0602020104020603" pitchFamily="34" charset="0"/>
              </a:rPr>
              <a:t>He is an experienced and certified project management professional with over ten (10) years of extensive experience spanning technology, project, product, and people management. He has a proven track record of successfully delivering products/projects from concept to reality; safely, accountably, on time, and on budget. He has a </a:t>
            </a:r>
            <a:r>
              <a:rPr lang="en-GB" sz="1200" dirty="0" err="1">
                <a:latin typeface="Tw Cen MT" panose="020B0602020104020603" pitchFamily="34" charset="0"/>
              </a:rPr>
              <a:t>B.Eng</a:t>
            </a:r>
            <a:r>
              <a:rPr lang="en-GB" sz="1200" dirty="0">
                <a:latin typeface="Tw Cen MT" panose="020B0602020104020603" pitchFamily="34" charset="0"/>
              </a:rPr>
              <a:t> in Communication Engineering and PMP certification. Within the past years, he has attended various management/professional courses as well as presented papers in local/international technology events.</a:t>
            </a:r>
          </a:p>
          <a:p>
            <a:pPr marL="0" indent="0" algn="just">
              <a:buFont typeface="Arial" panose="020B0604020202020204" pitchFamily="34" charset="0"/>
              <a:buNone/>
            </a:pPr>
            <a:r>
              <a:rPr lang="en-GB" sz="1200" dirty="0">
                <a:latin typeface="Tw Cen MT" panose="020B0602020104020603" pitchFamily="34" charset="0"/>
              </a:rPr>
              <a:t>Ofordile volunteers as a mentor at the Founders Institute, Abuja. He is passionate about sustainability, diversity, and the environment.</a:t>
            </a:r>
          </a:p>
        </p:txBody>
      </p:sp>
      <p:sp>
        <p:nvSpPr>
          <p:cNvPr id="15" name="Content Placeholder 4">
            <a:extLst>
              <a:ext uri="{FF2B5EF4-FFF2-40B4-BE49-F238E27FC236}">
                <a16:creationId xmlns:a16="http://schemas.microsoft.com/office/drawing/2014/main" xmlns="" id="{A93A4E35-308A-D645-CE0D-42BFEF5DDA3A}"/>
              </a:ext>
            </a:extLst>
          </p:cNvPr>
          <p:cNvSpPr txBox="1">
            <a:spLocks/>
          </p:cNvSpPr>
          <p:nvPr/>
        </p:nvSpPr>
        <p:spPr>
          <a:xfrm>
            <a:off x="5987805" y="3261294"/>
            <a:ext cx="2447290" cy="180872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n-GB" sz="1200" dirty="0" err="1">
                <a:latin typeface="Tw Cen MT" panose="020B0602020104020603" pitchFamily="34" charset="0"/>
              </a:rPr>
              <a:t>Temidayo</a:t>
            </a:r>
            <a:r>
              <a:rPr lang="en-GB" sz="1200" dirty="0">
                <a:latin typeface="Tw Cen MT" panose="020B0602020104020603" pitchFamily="34" charset="0"/>
              </a:rPr>
              <a:t> is a passionate leader and charismatic communicator with experience in News Reporting and Editing, Political Analysis, Copy/Content Editing, Radio Presentation, Event and Project Management. </a:t>
            </a:r>
          </a:p>
          <a:p>
            <a:pPr marL="0" indent="0" algn="just">
              <a:buFont typeface="Arial" panose="020B0604020202020204" pitchFamily="34" charset="0"/>
              <a:buNone/>
            </a:pPr>
            <a:r>
              <a:rPr lang="en-GB" sz="1200" dirty="0">
                <a:latin typeface="Tw Cen MT" panose="020B0602020104020603" pitchFamily="34" charset="0"/>
              </a:rPr>
              <a:t>Holds a Bachelor of Arts (B.A.) degree, focused in International Studies &amp; Diplomacy from the University of Benin, Nigeria.</a:t>
            </a:r>
          </a:p>
        </p:txBody>
      </p:sp>
      <p:sp>
        <p:nvSpPr>
          <p:cNvPr id="18" name="Content Placeholder 4">
            <a:extLst>
              <a:ext uri="{FF2B5EF4-FFF2-40B4-BE49-F238E27FC236}">
                <a16:creationId xmlns:a16="http://schemas.microsoft.com/office/drawing/2014/main" xmlns="" id="{53B5266B-B329-6D15-6342-D8B3EB6CF686}"/>
              </a:ext>
            </a:extLst>
          </p:cNvPr>
          <p:cNvSpPr txBox="1">
            <a:spLocks/>
          </p:cNvSpPr>
          <p:nvPr/>
        </p:nvSpPr>
        <p:spPr>
          <a:xfrm>
            <a:off x="8602371" y="3859405"/>
            <a:ext cx="3322845" cy="198850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n-GB" sz="1200" dirty="0">
                <a:latin typeface="Tw Cen MT" panose="020B0602020104020603" pitchFamily="34" charset="0"/>
              </a:rPr>
              <a:t>Regina is a consummate professional with interest in programme development, research, monitoring and evaluation. She has excellent analytical and communication skills and is ever ready to apply herself to given problems/situations. She is open and excited about learning new things. She has a Bachelor of Laws Degree (LL.B) among other certifications.</a:t>
            </a:r>
          </a:p>
        </p:txBody>
      </p:sp>
    </p:spTree>
    <p:extLst>
      <p:ext uri="{BB962C8B-B14F-4D97-AF65-F5344CB8AC3E}">
        <p14:creationId xmlns:p14="http://schemas.microsoft.com/office/powerpoint/2010/main" val="188845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122DF8-59D4-D94D-8ED9-F2F319899DBF}"/>
              </a:ext>
            </a:extLst>
          </p:cNvPr>
          <p:cNvSpPr>
            <a:spLocks noGrp="1"/>
          </p:cNvSpPr>
          <p:nvPr>
            <p:ph type="title"/>
          </p:nvPr>
        </p:nvSpPr>
        <p:spPr/>
        <p:txBody>
          <a:bodyPr>
            <a:normAutofit/>
          </a:bodyPr>
          <a:lstStyle/>
          <a:p>
            <a:r>
              <a:rPr lang="en-US" dirty="0">
                <a:latin typeface="Tw Cen MT" panose="020B0602020104020603" pitchFamily="34" charset="0"/>
              </a:rPr>
              <a:t>Our Track Record</a:t>
            </a:r>
          </a:p>
        </p:txBody>
      </p:sp>
      <p:sp>
        <p:nvSpPr>
          <p:cNvPr id="47" name="Text Placeholder 46">
            <a:extLst>
              <a:ext uri="{FF2B5EF4-FFF2-40B4-BE49-F238E27FC236}">
                <a16:creationId xmlns:a16="http://schemas.microsoft.com/office/drawing/2014/main" xmlns="" id="{DDA232CE-EB44-41DD-920C-AEDD5C33D2A5}"/>
              </a:ext>
            </a:extLst>
          </p:cNvPr>
          <p:cNvSpPr>
            <a:spLocks noGrp="1"/>
          </p:cNvSpPr>
          <p:nvPr>
            <p:ph type="body" sz="quarter" idx="14"/>
          </p:nvPr>
        </p:nvSpPr>
        <p:spPr/>
        <p:txBody>
          <a:bodyPr/>
          <a:lstStyle/>
          <a:p>
            <a:endParaRPr lang="en-US" dirty="0"/>
          </a:p>
          <a:p>
            <a:endParaRPr lang="en-US" dirty="0"/>
          </a:p>
        </p:txBody>
      </p:sp>
      <p:sp>
        <p:nvSpPr>
          <p:cNvPr id="48" name="Text Placeholder 47">
            <a:extLst>
              <a:ext uri="{FF2B5EF4-FFF2-40B4-BE49-F238E27FC236}">
                <a16:creationId xmlns:a16="http://schemas.microsoft.com/office/drawing/2014/main" xmlns="" id="{CEBFC0C0-C506-47F0-AE21-8A46DB86644A}"/>
              </a:ext>
            </a:extLst>
          </p:cNvPr>
          <p:cNvSpPr>
            <a:spLocks noGrp="1"/>
          </p:cNvSpPr>
          <p:nvPr>
            <p:ph type="body" sz="quarter" idx="15"/>
          </p:nvPr>
        </p:nvSpPr>
        <p:spPr>
          <a:xfrm>
            <a:off x="849054" y="2026416"/>
            <a:ext cx="9884292" cy="1402584"/>
          </a:xfrm>
        </p:spPr>
        <p:txBody>
          <a:bodyPr/>
          <a:lstStyle/>
          <a:p>
            <a:pPr algn="just">
              <a:lnSpc>
                <a:spcPct val="100000"/>
              </a:lnSpc>
              <a:spcBef>
                <a:spcPts val="0"/>
              </a:spcBef>
            </a:pPr>
            <a:r>
              <a:rPr lang="en-GB" sz="2200" b="1" dirty="0">
                <a:latin typeface="Tw Cen MT" panose="020B0602020104020603" pitchFamily="34" charset="0"/>
              </a:rPr>
              <a:t>OrderPaper</a:t>
            </a:r>
            <a:r>
              <a:rPr lang="en-GB" sz="2200" dirty="0">
                <a:latin typeface="Tw Cen MT" panose="020B0602020104020603" pitchFamily="34" charset="0"/>
              </a:rPr>
              <a:t> has </a:t>
            </a:r>
            <a:r>
              <a:rPr lang="en-GB" sz="2200" dirty="0" smtClean="0">
                <a:latin typeface="Tw Cen MT" panose="020B0602020104020603" pitchFamily="34" charset="0"/>
              </a:rPr>
              <a:t>delivered services</a:t>
            </a:r>
            <a:r>
              <a:rPr lang="en-GB" sz="2200" dirty="0" smtClean="0">
                <a:latin typeface="Tw Cen MT" panose="020B0602020104020603" pitchFamily="34" charset="0"/>
              </a:rPr>
              <a:t> creditably to citizens and many </a:t>
            </a:r>
            <a:r>
              <a:rPr lang="en-GB" sz="2200" dirty="0">
                <a:latin typeface="Tw Cen MT" panose="020B0602020104020603" pitchFamily="34" charset="0"/>
              </a:rPr>
              <a:t>respected organizations in both International Non-Governmental Organizations, Federal &amp; State </a:t>
            </a:r>
            <a:r>
              <a:rPr lang="en-GB" sz="2200" dirty="0" smtClean="0">
                <a:latin typeface="Tw Cen MT" panose="020B0602020104020603" pitchFamily="34" charset="0"/>
              </a:rPr>
              <a:t>Government of Nigeria, </a:t>
            </a:r>
            <a:r>
              <a:rPr lang="en-GB" sz="2200" dirty="0">
                <a:latin typeface="Tw Cen MT" panose="020B0602020104020603" pitchFamily="34" charset="0"/>
              </a:rPr>
              <a:t>and the Private </a:t>
            </a:r>
            <a:r>
              <a:rPr lang="en-GB" sz="2200" dirty="0" smtClean="0">
                <a:latin typeface="Tw Cen MT" panose="020B0602020104020603" pitchFamily="34" charset="0"/>
              </a:rPr>
              <a:t>sector, some of whom have become Partners and Collaborators over the years. </a:t>
            </a:r>
            <a:r>
              <a:rPr lang="en-GB" sz="2200" dirty="0" smtClean="0">
                <a:latin typeface="Tw Cen MT" panose="020B0602020104020603" pitchFamily="34" charset="0"/>
              </a:rPr>
              <a:t>Beneficiaries of our interventions</a:t>
            </a:r>
            <a:r>
              <a:rPr lang="en-GB" sz="2200" dirty="0" smtClean="0">
                <a:latin typeface="Tw Cen MT" panose="020B0602020104020603" pitchFamily="34" charset="0"/>
              </a:rPr>
              <a:t> include (but not limited to) the following:</a:t>
            </a:r>
            <a:endParaRPr lang="en-GB" sz="2200" dirty="0">
              <a:latin typeface="Tw Cen MT" panose="020B0602020104020603" pitchFamily="34" charset="0"/>
            </a:endParaRPr>
          </a:p>
          <a:p>
            <a:pPr marL="342900" indent="-342900" algn="just">
              <a:lnSpc>
                <a:spcPct val="100000"/>
              </a:lnSpc>
              <a:spcBef>
                <a:spcPts val="0"/>
              </a:spcBef>
              <a:buAutoNum type="arabicPeriod"/>
            </a:pPr>
            <a:r>
              <a:rPr lang="en-GB" sz="2200" dirty="0" smtClean="0">
                <a:latin typeface="Tw Cen MT" panose="020B0602020104020603" pitchFamily="34" charset="0"/>
              </a:rPr>
              <a:t>The National Assembly of Nigeria</a:t>
            </a:r>
            <a:endParaRPr lang="en-GB" sz="2200" dirty="0">
              <a:latin typeface="Tw Cen MT" panose="020B0602020104020603" pitchFamily="34" charset="0"/>
            </a:endParaRPr>
          </a:p>
          <a:p>
            <a:pPr marL="342900" indent="-342900" algn="just">
              <a:lnSpc>
                <a:spcPct val="100000"/>
              </a:lnSpc>
              <a:spcBef>
                <a:spcPts val="0"/>
              </a:spcBef>
              <a:buAutoNum type="arabicPeriod"/>
            </a:pPr>
            <a:r>
              <a:rPr lang="en-GB" sz="2200" dirty="0" smtClean="0">
                <a:latin typeface="Tw Cen MT" panose="020B0602020104020603" pitchFamily="34" charset="0"/>
              </a:rPr>
              <a:t>The Fiscal </a:t>
            </a:r>
            <a:r>
              <a:rPr lang="en-GB" sz="2200" dirty="0">
                <a:latin typeface="Tw Cen MT" panose="020B0602020104020603" pitchFamily="34" charset="0"/>
              </a:rPr>
              <a:t>Responsibility Commission (FRC)</a:t>
            </a:r>
            <a:endParaRPr lang="en-GB" sz="2200" dirty="0">
              <a:latin typeface="Tw Cen MT" panose="020B0602020104020603" pitchFamily="34" charset="0"/>
            </a:endParaRPr>
          </a:p>
          <a:p>
            <a:pPr marL="342900" indent="-342900" algn="just">
              <a:lnSpc>
                <a:spcPct val="100000"/>
              </a:lnSpc>
              <a:spcBef>
                <a:spcPts val="0"/>
              </a:spcBef>
              <a:buAutoNum type="arabicPeriod"/>
            </a:pPr>
            <a:r>
              <a:rPr lang="en-GB" sz="2200" dirty="0">
                <a:latin typeface="Tw Cen MT" panose="020B0602020104020603" pitchFamily="34" charset="0"/>
              </a:rPr>
              <a:t>The Nigeria Extractive Industries Transparency Initiative (NEITI) </a:t>
            </a:r>
            <a:endParaRPr lang="en-GB" sz="2200" dirty="0" smtClean="0">
              <a:latin typeface="Tw Cen MT" panose="020B0602020104020603" pitchFamily="34" charset="0"/>
            </a:endParaRPr>
          </a:p>
          <a:p>
            <a:pPr marL="342900" indent="-342900" algn="just">
              <a:lnSpc>
                <a:spcPct val="100000"/>
              </a:lnSpc>
              <a:spcBef>
                <a:spcPts val="0"/>
              </a:spcBef>
              <a:buAutoNum type="arabicPeriod"/>
            </a:pPr>
            <a:r>
              <a:rPr lang="en-GB" sz="2200" dirty="0" smtClean="0">
                <a:latin typeface="Tw Cen MT" panose="020B0602020104020603" pitchFamily="34" charset="0"/>
              </a:rPr>
              <a:t>USAID-funded Projects and Programmes</a:t>
            </a:r>
            <a:endParaRPr lang="en-GB" sz="2200" dirty="0">
              <a:latin typeface="Tw Cen MT" panose="020B0602020104020603" pitchFamily="34" charset="0"/>
            </a:endParaRPr>
          </a:p>
          <a:p>
            <a:pPr marL="342900" indent="-342900" algn="just">
              <a:lnSpc>
                <a:spcPct val="100000"/>
              </a:lnSpc>
              <a:spcBef>
                <a:spcPts val="0"/>
              </a:spcBef>
              <a:buAutoNum type="arabicPeriod"/>
            </a:pPr>
            <a:r>
              <a:rPr lang="en-GB" sz="2200" dirty="0" smtClean="0">
                <a:latin typeface="Tw Cen MT" panose="020B0602020104020603" pitchFamily="34" charset="0"/>
              </a:rPr>
              <a:t>Projects and Programmes funded by the Foreign</a:t>
            </a:r>
            <a:r>
              <a:rPr lang="en-GB" sz="2200" dirty="0">
                <a:latin typeface="Tw Cen MT" panose="020B0602020104020603" pitchFamily="34" charset="0"/>
              </a:rPr>
              <a:t>, Commonwealth &amp; Development Office (FCDO</a:t>
            </a:r>
            <a:r>
              <a:rPr lang="en-GB" sz="2200" dirty="0" smtClean="0">
                <a:latin typeface="Tw Cen MT" panose="020B0602020104020603" pitchFamily="34" charset="0"/>
              </a:rPr>
              <a:t>), </a:t>
            </a:r>
            <a:r>
              <a:rPr lang="en-GB" sz="2200" i="1" dirty="0">
                <a:latin typeface="Tw Cen MT" panose="020B0602020104020603" pitchFamily="34" charset="0"/>
              </a:rPr>
              <a:t>formerly </a:t>
            </a:r>
            <a:r>
              <a:rPr lang="en-GB" sz="2200" i="1" dirty="0" smtClean="0">
                <a:latin typeface="Tw Cen MT" panose="020B0602020104020603" pitchFamily="34" charset="0"/>
              </a:rPr>
              <a:t>DFID</a:t>
            </a:r>
          </a:p>
          <a:p>
            <a:pPr marL="342900" indent="-342900" algn="just">
              <a:lnSpc>
                <a:spcPct val="100000"/>
              </a:lnSpc>
              <a:spcBef>
                <a:spcPts val="0"/>
              </a:spcBef>
              <a:buAutoNum type="arabicPeriod"/>
            </a:pPr>
            <a:r>
              <a:rPr lang="en-GB" sz="2200" i="1" dirty="0" smtClean="0">
                <a:latin typeface="Tw Cen MT" panose="020B0602020104020603" pitchFamily="34" charset="0"/>
              </a:rPr>
              <a:t>Projects funded by the MacArthur Foundation </a:t>
            </a:r>
          </a:p>
          <a:p>
            <a:pPr marL="342900" indent="-342900" algn="just">
              <a:lnSpc>
                <a:spcPct val="100000"/>
              </a:lnSpc>
              <a:spcBef>
                <a:spcPts val="0"/>
              </a:spcBef>
              <a:buAutoNum type="arabicPeriod"/>
            </a:pPr>
            <a:r>
              <a:rPr lang="en-GB" sz="2200" i="1" dirty="0" smtClean="0">
                <a:latin typeface="Tw Cen MT" panose="020B0602020104020603" pitchFamily="34" charset="0"/>
              </a:rPr>
              <a:t>Several in-country CSOs like </a:t>
            </a:r>
            <a:r>
              <a:rPr lang="en-GB" sz="2200" i="1" dirty="0" err="1" smtClean="0">
                <a:latin typeface="Tw Cen MT" panose="020B0602020104020603" pitchFamily="34" charset="0"/>
              </a:rPr>
              <a:t>BudgIT</a:t>
            </a:r>
            <a:r>
              <a:rPr lang="en-GB" sz="2200" i="1" dirty="0" smtClean="0">
                <a:latin typeface="Tw Cen MT" panose="020B0602020104020603" pitchFamily="34" charset="0"/>
              </a:rPr>
              <a:t>, </a:t>
            </a:r>
            <a:r>
              <a:rPr lang="en-GB" sz="2200" i="1" dirty="0" err="1" smtClean="0">
                <a:latin typeface="Tw Cen MT" panose="020B0602020104020603" pitchFamily="34" charset="0"/>
              </a:rPr>
              <a:t>EiE</a:t>
            </a:r>
            <a:r>
              <a:rPr lang="en-GB" sz="2200" i="1" dirty="0" smtClean="0">
                <a:latin typeface="Tw Cen MT" panose="020B0602020104020603" pitchFamily="34" charset="0"/>
              </a:rPr>
              <a:t>, CISLAC, </a:t>
            </a:r>
            <a:r>
              <a:rPr lang="en-GB" sz="2200" i="1" dirty="0" err="1" smtClean="0">
                <a:latin typeface="Tw Cen MT" panose="020B0602020104020603" pitchFamily="34" charset="0"/>
              </a:rPr>
              <a:t>FixPolitics</a:t>
            </a:r>
            <a:r>
              <a:rPr lang="en-GB" sz="2200" i="1" dirty="0" smtClean="0">
                <a:latin typeface="Tw Cen MT" panose="020B0602020104020603" pitchFamily="34" charset="0"/>
              </a:rPr>
              <a:t>, ETC</a:t>
            </a:r>
          </a:p>
          <a:p>
            <a:pPr algn="just">
              <a:lnSpc>
                <a:spcPct val="100000"/>
              </a:lnSpc>
              <a:spcBef>
                <a:spcPts val="0"/>
              </a:spcBef>
            </a:pPr>
            <a:endParaRPr lang="en-GB" sz="2200" i="1" dirty="0">
              <a:latin typeface="Tw Cen MT" panose="020B0602020104020603" pitchFamily="34" charset="0"/>
            </a:endParaRPr>
          </a:p>
        </p:txBody>
      </p:sp>
      <p:sp>
        <p:nvSpPr>
          <p:cNvPr id="5" name="Slide Number Placeholder 4">
            <a:extLst>
              <a:ext uri="{FF2B5EF4-FFF2-40B4-BE49-F238E27FC236}">
                <a16:creationId xmlns:a16="http://schemas.microsoft.com/office/drawing/2014/main" xmlns="" id="{AB744071-0CE2-7746-9315-22EC28A0F462}"/>
              </a:ext>
            </a:extLst>
          </p:cNvPr>
          <p:cNvSpPr>
            <a:spLocks noGrp="1"/>
          </p:cNvSpPr>
          <p:nvPr>
            <p:ph type="sldNum" sz="quarter" idx="23"/>
          </p:nvPr>
        </p:nvSpPr>
        <p:spPr>
          <a:xfrm>
            <a:off x="971550" y="6332220"/>
            <a:ext cx="523240" cy="247651"/>
          </a:xfrm>
        </p:spPr>
        <p:txBody>
          <a:bodyPr/>
          <a:lstStyle/>
          <a:p>
            <a:fld id="{294A09A9-5501-47C1-A89A-A340965A2BE2}" type="slidenum">
              <a:rPr lang="en-US" smtClean="0"/>
              <a:pPr/>
              <a:t>11</a:t>
            </a:fld>
            <a:endParaRPr lang="en-US" dirty="0"/>
          </a:p>
        </p:txBody>
      </p:sp>
      <p:sp>
        <p:nvSpPr>
          <p:cNvPr id="4" name="Footer Placeholder 3">
            <a:extLst>
              <a:ext uri="{FF2B5EF4-FFF2-40B4-BE49-F238E27FC236}">
                <a16:creationId xmlns:a16="http://schemas.microsoft.com/office/drawing/2014/main" xmlns="" id="{529E91F3-E1A0-DB4A-8CD8-D9D1AB0FFB40}"/>
              </a:ext>
            </a:extLst>
          </p:cNvPr>
          <p:cNvSpPr>
            <a:spLocks noGrp="1"/>
          </p:cNvSpPr>
          <p:nvPr>
            <p:ph type="ftr" sz="quarter" idx="22"/>
          </p:nvPr>
        </p:nvSpPr>
        <p:spPr>
          <a:xfrm>
            <a:off x="1494790" y="6332220"/>
            <a:ext cx="1497330" cy="247651"/>
          </a:xfrm>
        </p:spPr>
        <p:txBody>
          <a:bodyPr/>
          <a:lstStyle/>
          <a:p>
            <a:r>
              <a:rPr lang="en-US" dirty="0"/>
              <a:t>Business Profile</a:t>
            </a:r>
          </a:p>
        </p:txBody>
      </p:sp>
      <p:pic>
        <p:nvPicPr>
          <p:cNvPr id="3" name="Picture 2">
            <a:extLst>
              <a:ext uri="{FF2B5EF4-FFF2-40B4-BE49-F238E27FC236}">
                <a16:creationId xmlns:a16="http://schemas.microsoft.com/office/drawing/2014/main" xmlns="" id="{3A36F3B1-D44B-125B-589A-4EFC1374FF9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614726" y="5822862"/>
            <a:ext cx="3470910" cy="762000"/>
          </a:xfrm>
          <a:prstGeom prst="rect">
            <a:avLst/>
          </a:prstGeom>
          <a:noFill/>
          <a:ln>
            <a:noFill/>
          </a:ln>
        </p:spPr>
      </p:pic>
    </p:spTree>
    <p:extLst>
      <p:ext uri="{BB962C8B-B14F-4D97-AF65-F5344CB8AC3E}">
        <p14:creationId xmlns:p14="http://schemas.microsoft.com/office/powerpoint/2010/main" val="3276367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DF3D98-3C30-4CFC-8643-C81E829C8C25}"/>
              </a:ext>
            </a:extLst>
          </p:cNvPr>
          <p:cNvSpPr>
            <a:spLocks noGrp="1"/>
          </p:cNvSpPr>
          <p:nvPr>
            <p:ph type="title"/>
          </p:nvPr>
        </p:nvSpPr>
        <p:spPr>
          <a:xfrm>
            <a:off x="6896100" y="1301649"/>
            <a:ext cx="4903377" cy="610863"/>
          </a:xfrm>
        </p:spPr>
        <p:txBody>
          <a:bodyPr>
            <a:noAutofit/>
          </a:bodyPr>
          <a:lstStyle/>
          <a:p>
            <a:r>
              <a:rPr lang="en-US" sz="5400" dirty="0">
                <a:latin typeface="Tw Cen MT" panose="020B0602020104020603" pitchFamily="34" charset="0"/>
              </a:rPr>
              <a:t>Contact Us</a:t>
            </a:r>
          </a:p>
        </p:txBody>
      </p:sp>
      <p:pic>
        <p:nvPicPr>
          <p:cNvPr id="13" name="Picture Placeholder 12" descr="Portrait of a team member">
            <a:extLst>
              <a:ext uri="{FF2B5EF4-FFF2-40B4-BE49-F238E27FC236}">
                <a16:creationId xmlns:a16="http://schemas.microsoft.com/office/drawing/2014/main" xmlns="" id="{EC944911-7CDD-41CC-A7F0-5B0CF85D545C}"/>
              </a:ext>
              <a:ext uri="{C183D7F6-B498-43B3-948B-1728B52AA6E4}">
                <adec:decorative xmlns:adec="http://schemas.microsoft.com/office/drawing/2017/decorative" xmlns="" val="0"/>
              </a:ext>
            </a:extLst>
          </p:cNvPr>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a:stretch>
            <a:fillRect/>
          </a:stretch>
        </p:blipFill>
        <p:spPr/>
      </p:pic>
      <p:sp>
        <p:nvSpPr>
          <p:cNvPr id="9" name="Text Placeholder 8">
            <a:extLst>
              <a:ext uri="{FF2B5EF4-FFF2-40B4-BE49-F238E27FC236}">
                <a16:creationId xmlns:a16="http://schemas.microsoft.com/office/drawing/2014/main" xmlns="" id="{76767661-63CB-A645-82F2-3B860E338B67}"/>
              </a:ext>
            </a:extLst>
          </p:cNvPr>
          <p:cNvSpPr>
            <a:spLocks noGrp="1"/>
          </p:cNvSpPr>
          <p:nvPr>
            <p:ph type="body" sz="quarter" idx="11"/>
          </p:nvPr>
        </p:nvSpPr>
        <p:spPr>
          <a:xfrm>
            <a:off x="6896100" y="5123328"/>
            <a:ext cx="4914900" cy="588795"/>
          </a:xfrm>
        </p:spPr>
        <p:txBody>
          <a:bodyPr/>
          <a:lstStyle/>
          <a:p>
            <a:r>
              <a:rPr lang="en-GB" b="1" dirty="0">
                <a:latin typeface="Tw Cen MT" panose="020B0602020104020603" pitchFamily="34" charset="0"/>
              </a:rPr>
              <a:t>Website: </a:t>
            </a:r>
            <a:r>
              <a:rPr lang="en-GB" dirty="0" smtClean="0">
                <a:latin typeface="Tw Cen MT" panose="020B0602020104020603" pitchFamily="34" charset="0"/>
                <a:hlinkClick r:id="rId4"/>
              </a:rPr>
              <a:t>www.orderpaper.ng</a:t>
            </a:r>
            <a:r>
              <a:rPr lang="en-GB" dirty="0" smtClean="0">
                <a:latin typeface="Tw Cen MT" panose="020B0602020104020603" pitchFamily="34" charset="0"/>
              </a:rPr>
              <a:t> </a:t>
            </a:r>
            <a:endParaRPr lang="en-GB" dirty="0">
              <a:latin typeface="Tw Cen MT" panose="020B0602020104020603" pitchFamily="34" charset="0"/>
            </a:endParaRPr>
          </a:p>
          <a:p>
            <a:r>
              <a:rPr lang="en-GB" b="1" dirty="0" smtClean="0">
                <a:latin typeface="Tw Cen MT" panose="020B0602020104020603" pitchFamily="34" charset="0"/>
              </a:rPr>
              <a:t>              </a:t>
            </a:r>
            <a:r>
              <a:rPr lang="en-GB" b="1" dirty="0" smtClean="0">
                <a:latin typeface="Tw Cen MT" panose="020B0602020104020603" pitchFamily="34" charset="0"/>
                <a:hlinkClick r:id="rId5"/>
              </a:rPr>
              <a:t>www.orderpaperadvocacy.org</a:t>
            </a:r>
            <a:r>
              <a:rPr lang="en-GB" b="1" dirty="0" smtClean="0">
                <a:latin typeface="Tw Cen MT" panose="020B0602020104020603" pitchFamily="34" charset="0"/>
              </a:rPr>
              <a:t> </a:t>
            </a:r>
          </a:p>
          <a:p>
            <a:r>
              <a:rPr lang="en-GB" b="1" dirty="0" smtClean="0">
                <a:latin typeface="Tw Cen MT" panose="020B0602020104020603" pitchFamily="34" charset="0"/>
              </a:rPr>
              <a:t>Email</a:t>
            </a:r>
            <a:r>
              <a:rPr lang="en-GB" b="1" dirty="0">
                <a:latin typeface="Tw Cen MT" panose="020B0602020104020603" pitchFamily="34" charset="0"/>
              </a:rPr>
              <a:t>: </a:t>
            </a:r>
            <a:r>
              <a:rPr lang="en-GB" dirty="0">
                <a:latin typeface="Tw Cen MT" panose="020B0602020104020603" pitchFamily="34" charset="0"/>
              </a:rPr>
              <a:t>info@orderpaper.ng</a:t>
            </a:r>
          </a:p>
          <a:p>
            <a:r>
              <a:rPr lang="en-GB" b="1" dirty="0" smtClean="0">
                <a:latin typeface="Tw Cen MT" panose="020B0602020104020603" pitchFamily="34" charset="0"/>
              </a:rPr>
              <a:t>Facebook, Twitter </a:t>
            </a:r>
            <a:r>
              <a:rPr lang="en-GB" b="1" dirty="0">
                <a:latin typeface="Tw Cen MT" panose="020B0602020104020603" pitchFamily="34" charset="0"/>
              </a:rPr>
              <a:t>&amp; YouTube: </a:t>
            </a:r>
            <a:r>
              <a:rPr lang="en-GB" dirty="0" smtClean="0">
                <a:latin typeface="Tw Cen MT" panose="020B0602020104020603" pitchFamily="34" charset="0"/>
              </a:rPr>
              <a:t>@</a:t>
            </a:r>
            <a:r>
              <a:rPr lang="en-GB" dirty="0" err="1" smtClean="0">
                <a:latin typeface="Tw Cen MT" panose="020B0602020104020603" pitchFamily="34" charset="0"/>
              </a:rPr>
              <a:t>O</a:t>
            </a:r>
            <a:r>
              <a:rPr lang="en-GB" dirty="0" err="1" smtClean="0">
                <a:latin typeface="Tw Cen MT" panose="020B0602020104020603" pitchFamily="34" charset="0"/>
              </a:rPr>
              <a:t>rderPaper</a:t>
            </a:r>
            <a:endParaRPr lang="en-GB" dirty="0">
              <a:latin typeface="Tw Cen MT" panose="020B0602020104020603" pitchFamily="34" charset="0"/>
            </a:endParaRPr>
          </a:p>
          <a:p>
            <a:r>
              <a:rPr lang="en-GB" b="1" dirty="0">
                <a:latin typeface="Tw Cen MT" panose="020B0602020104020603" pitchFamily="34" charset="0"/>
              </a:rPr>
              <a:t>Instagram: </a:t>
            </a:r>
            <a:r>
              <a:rPr lang="en-GB" b="1" dirty="0" smtClean="0">
                <a:latin typeface="Tw Cen MT" panose="020B0602020104020603" pitchFamily="34" charset="0"/>
              </a:rPr>
              <a:t>@</a:t>
            </a:r>
            <a:r>
              <a:rPr lang="en-GB" dirty="0" err="1" smtClean="0">
                <a:latin typeface="Tw Cen MT" panose="020B0602020104020603" pitchFamily="34" charset="0"/>
              </a:rPr>
              <a:t>OrderPaperToday</a:t>
            </a:r>
            <a:endParaRPr lang="en-GB" dirty="0">
              <a:latin typeface="Tw Cen MT" panose="020B0602020104020603" pitchFamily="34" charset="0"/>
            </a:endParaRPr>
          </a:p>
          <a:p>
            <a:r>
              <a:rPr lang="en-GB" b="1" dirty="0">
                <a:latin typeface="Tw Cen MT" panose="020B0602020104020603" pitchFamily="34" charset="0"/>
              </a:rPr>
              <a:t>Tel/WhatsApp: </a:t>
            </a:r>
            <a:r>
              <a:rPr lang="en-GB" dirty="0">
                <a:latin typeface="Tw Cen MT" panose="020B0602020104020603" pitchFamily="34" charset="0"/>
              </a:rPr>
              <a:t>+234 906 144 4457</a:t>
            </a:r>
            <a:endParaRPr lang="en-US" i="1" dirty="0">
              <a:latin typeface="Tw Cen MT" panose="020B0602020104020603" pitchFamily="34" charset="0"/>
            </a:endParaRPr>
          </a:p>
        </p:txBody>
      </p:sp>
      <p:pic>
        <p:nvPicPr>
          <p:cNvPr id="3" name="Picture 2">
            <a:extLst>
              <a:ext uri="{FF2B5EF4-FFF2-40B4-BE49-F238E27FC236}">
                <a16:creationId xmlns:a16="http://schemas.microsoft.com/office/drawing/2014/main" xmlns="" id="{2684C867-FEE5-9005-8636-5A3E0880527C}"/>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669007" y="2438715"/>
            <a:ext cx="3470910" cy="762000"/>
          </a:xfrm>
          <a:prstGeom prst="rect">
            <a:avLst/>
          </a:prstGeom>
          <a:noFill/>
          <a:ln>
            <a:noFill/>
          </a:ln>
        </p:spPr>
      </p:pic>
    </p:spTree>
    <p:extLst>
      <p:ext uri="{BB962C8B-B14F-4D97-AF65-F5344CB8AC3E}">
        <p14:creationId xmlns:p14="http://schemas.microsoft.com/office/powerpoint/2010/main" val="2336677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122DF8-59D4-D94D-8ED9-F2F319899DBF}"/>
              </a:ext>
            </a:extLst>
          </p:cNvPr>
          <p:cNvSpPr>
            <a:spLocks noGrp="1"/>
          </p:cNvSpPr>
          <p:nvPr>
            <p:ph type="title"/>
          </p:nvPr>
        </p:nvSpPr>
        <p:spPr/>
        <p:txBody>
          <a:bodyPr>
            <a:normAutofit/>
          </a:bodyPr>
          <a:lstStyle/>
          <a:p>
            <a:r>
              <a:rPr lang="en-US" dirty="0">
                <a:latin typeface="Tw Cen MT" panose="020B0602020104020603" pitchFamily="34" charset="0"/>
              </a:rPr>
              <a:t>Executive Summary</a:t>
            </a:r>
          </a:p>
        </p:txBody>
      </p:sp>
      <p:sp>
        <p:nvSpPr>
          <p:cNvPr id="47" name="Text Placeholder 46">
            <a:extLst>
              <a:ext uri="{FF2B5EF4-FFF2-40B4-BE49-F238E27FC236}">
                <a16:creationId xmlns:a16="http://schemas.microsoft.com/office/drawing/2014/main" xmlns="" id="{DDA232CE-EB44-41DD-920C-AEDD5C33D2A5}"/>
              </a:ext>
            </a:extLst>
          </p:cNvPr>
          <p:cNvSpPr>
            <a:spLocks noGrp="1"/>
          </p:cNvSpPr>
          <p:nvPr>
            <p:ph type="body" sz="quarter" idx="14"/>
          </p:nvPr>
        </p:nvSpPr>
        <p:spPr/>
        <p:txBody>
          <a:bodyPr/>
          <a:lstStyle/>
          <a:p>
            <a:endParaRPr lang="en-US" dirty="0"/>
          </a:p>
          <a:p>
            <a:endParaRPr lang="en-US" dirty="0"/>
          </a:p>
        </p:txBody>
      </p:sp>
      <p:sp>
        <p:nvSpPr>
          <p:cNvPr id="49" name="Text Placeholder 48">
            <a:extLst>
              <a:ext uri="{FF2B5EF4-FFF2-40B4-BE49-F238E27FC236}">
                <a16:creationId xmlns:a16="http://schemas.microsoft.com/office/drawing/2014/main" xmlns="" id="{ED796758-F31D-4250-A439-D6DE9523C88B}"/>
              </a:ext>
            </a:extLst>
          </p:cNvPr>
          <p:cNvSpPr>
            <a:spLocks noGrp="1"/>
          </p:cNvSpPr>
          <p:nvPr>
            <p:ph type="body" sz="quarter" idx="16"/>
          </p:nvPr>
        </p:nvSpPr>
        <p:spPr>
          <a:xfrm>
            <a:off x="971550" y="2481790"/>
            <a:ext cx="4838700" cy="315915"/>
          </a:xfrm>
        </p:spPr>
        <p:txBody>
          <a:bodyPr/>
          <a:lstStyle/>
          <a:p>
            <a:r>
              <a:rPr lang="en-GB" sz="2400" b="1" dirty="0">
                <a:latin typeface="Tw Cen MT" panose="020B0602020104020603" pitchFamily="34" charset="0"/>
              </a:rPr>
              <a:t>Our Core Value as a Brand</a:t>
            </a:r>
            <a:endParaRPr lang="en-US" sz="2400" b="1" dirty="0">
              <a:latin typeface="Tw Cen MT" panose="020B0602020104020603" pitchFamily="34" charset="0"/>
            </a:endParaRPr>
          </a:p>
        </p:txBody>
      </p:sp>
      <p:sp>
        <p:nvSpPr>
          <p:cNvPr id="48" name="Text Placeholder 47">
            <a:extLst>
              <a:ext uri="{FF2B5EF4-FFF2-40B4-BE49-F238E27FC236}">
                <a16:creationId xmlns:a16="http://schemas.microsoft.com/office/drawing/2014/main" xmlns="" id="{CEBFC0C0-C506-47F0-AE21-8A46DB86644A}"/>
              </a:ext>
            </a:extLst>
          </p:cNvPr>
          <p:cNvSpPr>
            <a:spLocks noGrp="1"/>
          </p:cNvSpPr>
          <p:nvPr>
            <p:ph type="body" sz="quarter" idx="15"/>
          </p:nvPr>
        </p:nvSpPr>
        <p:spPr>
          <a:xfrm>
            <a:off x="979077" y="2797705"/>
            <a:ext cx="4838700" cy="1402584"/>
          </a:xfrm>
        </p:spPr>
        <p:txBody>
          <a:bodyPr/>
          <a:lstStyle/>
          <a:p>
            <a:pPr algn="just">
              <a:lnSpc>
                <a:spcPct val="100000"/>
              </a:lnSpc>
              <a:spcBef>
                <a:spcPts val="0"/>
              </a:spcBef>
            </a:pPr>
            <a:r>
              <a:rPr lang="en-GB" sz="2400" dirty="0">
                <a:latin typeface="Tw Cen MT" panose="020B0602020104020603" pitchFamily="34" charset="0"/>
              </a:rPr>
              <a:t>OrderPaper anchors on the ACT of Parliament principles of </a:t>
            </a:r>
            <a:r>
              <a:rPr lang="en-GB" sz="2400" b="1" dirty="0">
                <a:latin typeface="Tw Cen MT" panose="020B0602020104020603" pitchFamily="34" charset="0"/>
              </a:rPr>
              <a:t>Authority, Confidentiality, </a:t>
            </a:r>
            <a:r>
              <a:rPr lang="en-GB" sz="2400" dirty="0">
                <a:latin typeface="Tw Cen MT" panose="020B0602020104020603" pitchFamily="34" charset="0"/>
              </a:rPr>
              <a:t>and</a:t>
            </a:r>
            <a:r>
              <a:rPr lang="en-GB" sz="2400" b="1" dirty="0">
                <a:latin typeface="Tw Cen MT" panose="020B0602020104020603" pitchFamily="34" charset="0"/>
              </a:rPr>
              <a:t> Trust </a:t>
            </a:r>
            <a:r>
              <a:rPr lang="en-GB" sz="2400" dirty="0">
                <a:latin typeface="Tw Cen MT" panose="020B0602020104020603" pitchFamily="34" charset="0"/>
              </a:rPr>
              <a:t>as core values. Our service delivery is propelled by:</a:t>
            </a:r>
          </a:p>
          <a:p>
            <a:pPr algn="just">
              <a:lnSpc>
                <a:spcPct val="100000"/>
              </a:lnSpc>
              <a:spcBef>
                <a:spcPts val="0"/>
              </a:spcBef>
            </a:pPr>
            <a:r>
              <a:rPr lang="en-GB" sz="2400" dirty="0">
                <a:latin typeface="Tw Cen MT" panose="020B0602020104020603" pitchFamily="34" charset="0"/>
              </a:rPr>
              <a:t>1. Dedication and Dependability;</a:t>
            </a:r>
          </a:p>
          <a:p>
            <a:pPr algn="just">
              <a:lnSpc>
                <a:spcPct val="100000"/>
              </a:lnSpc>
              <a:spcBef>
                <a:spcPts val="0"/>
              </a:spcBef>
            </a:pPr>
            <a:r>
              <a:rPr lang="en-GB" sz="2400" dirty="0">
                <a:latin typeface="Tw Cen MT" panose="020B0602020104020603" pitchFamily="34" charset="0"/>
              </a:rPr>
              <a:t>2. Innovation and Industry; and</a:t>
            </a:r>
          </a:p>
          <a:p>
            <a:pPr algn="just">
              <a:lnSpc>
                <a:spcPct val="100000"/>
              </a:lnSpc>
              <a:spcBef>
                <a:spcPts val="0"/>
              </a:spcBef>
            </a:pPr>
            <a:r>
              <a:rPr lang="en-GB" sz="2400" dirty="0">
                <a:latin typeface="Tw Cen MT" panose="020B0602020104020603" pitchFamily="34" charset="0"/>
              </a:rPr>
              <a:t>3. Passion and Persistence.</a:t>
            </a:r>
          </a:p>
        </p:txBody>
      </p:sp>
      <p:sp>
        <p:nvSpPr>
          <p:cNvPr id="51" name="Text Placeholder 50">
            <a:extLst>
              <a:ext uri="{FF2B5EF4-FFF2-40B4-BE49-F238E27FC236}">
                <a16:creationId xmlns:a16="http://schemas.microsoft.com/office/drawing/2014/main" xmlns="" id="{D582AC9C-B267-4C04-9E50-051DE433538C}"/>
              </a:ext>
            </a:extLst>
          </p:cNvPr>
          <p:cNvSpPr>
            <a:spLocks noGrp="1"/>
          </p:cNvSpPr>
          <p:nvPr>
            <p:ph type="body" sz="quarter" idx="18"/>
          </p:nvPr>
        </p:nvSpPr>
        <p:spPr>
          <a:xfrm>
            <a:off x="6381750" y="2323832"/>
            <a:ext cx="4838700" cy="315915"/>
          </a:xfrm>
        </p:spPr>
        <p:txBody>
          <a:bodyPr/>
          <a:lstStyle/>
          <a:p>
            <a:r>
              <a:rPr lang="en-GB" sz="2400" b="1" dirty="0">
                <a:latin typeface="Tw Cen MT" panose="020B0602020104020603" pitchFamily="34" charset="0"/>
              </a:rPr>
              <a:t>Our Core Value Proposition (CVP)</a:t>
            </a:r>
            <a:endParaRPr lang="en-US" sz="2400" b="1" dirty="0">
              <a:latin typeface="Tw Cen MT" panose="020B0602020104020603" pitchFamily="34" charset="0"/>
            </a:endParaRPr>
          </a:p>
        </p:txBody>
      </p:sp>
      <p:sp>
        <p:nvSpPr>
          <p:cNvPr id="50" name="Text Placeholder 49">
            <a:extLst>
              <a:ext uri="{FF2B5EF4-FFF2-40B4-BE49-F238E27FC236}">
                <a16:creationId xmlns:a16="http://schemas.microsoft.com/office/drawing/2014/main" xmlns="" id="{C60A09F8-DA84-487F-81AC-337BE4A9F35B}"/>
              </a:ext>
            </a:extLst>
          </p:cNvPr>
          <p:cNvSpPr>
            <a:spLocks noGrp="1"/>
          </p:cNvSpPr>
          <p:nvPr>
            <p:ph type="body" sz="quarter" idx="17"/>
          </p:nvPr>
        </p:nvSpPr>
        <p:spPr>
          <a:xfrm>
            <a:off x="5905500" y="2727450"/>
            <a:ext cx="5610508" cy="2467357"/>
          </a:xfrm>
        </p:spPr>
        <p:txBody>
          <a:bodyPr/>
          <a:lstStyle/>
          <a:p>
            <a:pPr marL="457200" algn="just"/>
            <a:r>
              <a:rPr lang="en-GB" sz="2400" b="1" dirty="0">
                <a:effectLst/>
                <a:latin typeface="Tw Cen MT" panose="020B0602020104020603" pitchFamily="34" charset="0"/>
                <a:ea typeface="Calibri" panose="020F0502020204030204" pitchFamily="34" charset="0"/>
                <a:cs typeface="Times New Roman" panose="02020603050405020304" pitchFamily="18" charset="0"/>
              </a:rPr>
              <a:t>OrderPaper</a:t>
            </a:r>
            <a:r>
              <a:rPr lang="en-GB" sz="2400" dirty="0">
                <a:effectLst/>
                <a:latin typeface="Tw Cen MT" panose="020B0602020104020603" pitchFamily="34" charset="0"/>
                <a:ea typeface="Calibri" panose="020F0502020204030204" pitchFamily="34" charset="0"/>
                <a:cs typeface="Times New Roman" panose="02020603050405020304" pitchFamily="18" charset="0"/>
              </a:rPr>
              <a:t> provides </a:t>
            </a:r>
            <a:r>
              <a:rPr lang="en-GB" sz="2400" b="1" dirty="0">
                <a:effectLst/>
                <a:latin typeface="Tw Cen MT" panose="020B0602020104020603" pitchFamily="34" charset="0"/>
                <a:ea typeface="Calibri" panose="020F0502020204030204" pitchFamily="34" charset="0"/>
                <a:cs typeface="Times New Roman" panose="02020603050405020304" pitchFamily="18" charset="0"/>
              </a:rPr>
              <a:t>dedicated niche reportage, curated learning and incisive analysis on the Parliament</a:t>
            </a:r>
            <a:r>
              <a:rPr lang="en-GB" sz="2400" dirty="0">
                <a:effectLst/>
                <a:latin typeface="Tw Cen MT" panose="020B0602020104020603" pitchFamily="34" charset="0"/>
                <a:ea typeface="Calibri" panose="020F0502020204030204" pitchFamily="34" charset="0"/>
                <a:cs typeface="Times New Roman" panose="02020603050405020304" pitchFamily="18" charset="0"/>
              </a:rPr>
              <a:t> to </a:t>
            </a:r>
            <a:r>
              <a:rPr lang="en-GB" sz="2400" b="1" dirty="0">
                <a:effectLst/>
                <a:latin typeface="Tw Cen MT" panose="020B0602020104020603" pitchFamily="34" charset="0"/>
                <a:ea typeface="Calibri" panose="020F0502020204030204" pitchFamily="34" charset="0"/>
                <a:cs typeface="Times New Roman" panose="02020603050405020304" pitchFamily="18" charset="0"/>
              </a:rPr>
              <a:t>build knowledge and enable informed decision-making by citizens </a:t>
            </a:r>
            <a:r>
              <a:rPr lang="en-GB" sz="2400" dirty="0">
                <a:effectLst/>
                <a:latin typeface="Tw Cen MT" panose="020B0602020104020603" pitchFamily="34" charset="0"/>
                <a:ea typeface="Calibri" panose="020F0502020204030204" pitchFamily="34" charset="0"/>
                <a:cs typeface="Times New Roman" panose="02020603050405020304" pitchFamily="18" charset="0"/>
              </a:rPr>
              <a:t>while </a:t>
            </a:r>
            <a:r>
              <a:rPr lang="en-GB" sz="2400" b="1" dirty="0">
                <a:effectLst/>
                <a:latin typeface="Tw Cen MT" panose="020B0602020104020603" pitchFamily="34" charset="0"/>
                <a:ea typeface="Calibri" panose="020F0502020204030204" pitchFamily="34" charset="0"/>
                <a:cs typeface="Times New Roman" panose="02020603050405020304" pitchFamily="18" charset="0"/>
              </a:rPr>
              <a:t>advising expertly on policy choices </a:t>
            </a:r>
            <a:r>
              <a:rPr lang="en-GB" sz="2400" dirty="0">
                <a:effectLst/>
                <a:latin typeface="Tw Cen MT" panose="020B0602020104020603" pitchFamily="34" charset="0"/>
                <a:ea typeface="Calibri" panose="020F0502020204030204" pitchFamily="34" charset="0"/>
                <a:cs typeface="Times New Roman" panose="02020603050405020304" pitchFamily="18" charset="0"/>
              </a:rPr>
              <a:t>by corporates, governments and non-governmental organizations in Nigeria.</a:t>
            </a:r>
            <a:endParaRPr lang="en-CA" sz="2400" dirty="0">
              <a:effectLst/>
              <a:latin typeface="Tw Cen MT" panose="020B0602020104020603"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xmlns="" id="{AB744071-0CE2-7746-9315-22EC28A0F462}"/>
              </a:ext>
            </a:extLst>
          </p:cNvPr>
          <p:cNvSpPr>
            <a:spLocks noGrp="1"/>
          </p:cNvSpPr>
          <p:nvPr>
            <p:ph type="sldNum" sz="quarter" idx="23"/>
          </p:nvPr>
        </p:nvSpPr>
        <p:spPr>
          <a:xfrm>
            <a:off x="971550" y="6332220"/>
            <a:ext cx="523240" cy="247651"/>
          </a:xfrm>
        </p:spPr>
        <p:txBody>
          <a:bodyPr/>
          <a:lstStyle/>
          <a:p>
            <a:fld id="{294A09A9-5501-47C1-A89A-A340965A2BE2}" type="slidenum">
              <a:rPr lang="en-US" smtClean="0"/>
              <a:pPr/>
              <a:t>2</a:t>
            </a:fld>
            <a:endParaRPr lang="en-US" dirty="0"/>
          </a:p>
        </p:txBody>
      </p:sp>
      <p:sp>
        <p:nvSpPr>
          <p:cNvPr id="4" name="Footer Placeholder 3">
            <a:extLst>
              <a:ext uri="{FF2B5EF4-FFF2-40B4-BE49-F238E27FC236}">
                <a16:creationId xmlns:a16="http://schemas.microsoft.com/office/drawing/2014/main" xmlns="" id="{529E91F3-E1A0-DB4A-8CD8-D9D1AB0FFB40}"/>
              </a:ext>
            </a:extLst>
          </p:cNvPr>
          <p:cNvSpPr>
            <a:spLocks noGrp="1"/>
          </p:cNvSpPr>
          <p:nvPr>
            <p:ph type="ftr" sz="quarter" idx="22"/>
          </p:nvPr>
        </p:nvSpPr>
        <p:spPr>
          <a:xfrm>
            <a:off x="1494790" y="6332220"/>
            <a:ext cx="1497330" cy="247651"/>
          </a:xfrm>
        </p:spPr>
        <p:txBody>
          <a:bodyPr/>
          <a:lstStyle/>
          <a:p>
            <a:r>
              <a:rPr lang="en-US" dirty="0"/>
              <a:t>Business Profile</a:t>
            </a:r>
          </a:p>
        </p:txBody>
      </p:sp>
      <p:pic>
        <p:nvPicPr>
          <p:cNvPr id="3" name="Picture 2">
            <a:extLst>
              <a:ext uri="{FF2B5EF4-FFF2-40B4-BE49-F238E27FC236}">
                <a16:creationId xmlns:a16="http://schemas.microsoft.com/office/drawing/2014/main" xmlns="" id="{3A36F3B1-D44B-125B-589A-4EFC1374FF9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614726" y="5822862"/>
            <a:ext cx="3470910" cy="762000"/>
          </a:xfrm>
          <a:prstGeom prst="rect">
            <a:avLst/>
          </a:prstGeom>
          <a:noFill/>
          <a:ln>
            <a:noFill/>
          </a:ln>
        </p:spPr>
      </p:pic>
    </p:spTree>
    <p:extLst>
      <p:ext uri="{BB962C8B-B14F-4D97-AF65-F5344CB8AC3E}">
        <p14:creationId xmlns:p14="http://schemas.microsoft.com/office/powerpoint/2010/main" val="2831755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1353F689-2E51-BF4F-AE47-7CEB7CC4C52A}"/>
              </a:ext>
            </a:extLst>
          </p:cNvPr>
          <p:cNvSpPr>
            <a:spLocks noGrp="1"/>
          </p:cNvSpPr>
          <p:nvPr>
            <p:ph type="title"/>
          </p:nvPr>
        </p:nvSpPr>
        <p:spPr>
          <a:xfrm>
            <a:off x="964023" y="879063"/>
            <a:ext cx="5319082" cy="610863"/>
          </a:xfrm>
        </p:spPr>
        <p:txBody>
          <a:bodyPr>
            <a:normAutofit/>
          </a:bodyPr>
          <a:lstStyle/>
          <a:p>
            <a:r>
              <a:rPr lang="en-US" dirty="0">
                <a:latin typeface="Tw Cen MT" panose="020B0602020104020603" pitchFamily="34" charset="0"/>
              </a:rPr>
              <a:t>About Us</a:t>
            </a:r>
          </a:p>
        </p:txBody>
      </p:sp>
      <p:sp>
        <p:nvSpPr>
          <p:cNvPr id="4" name="Text Placeholder 3">
            <a:extLst>
              <a:ext uri="{FF2B5EF4-FFF2-40B4-BE49-F238E27FC236}">
                <a16:creationId xmlns:a16="http://schemas.microsoft.com/office/drawing/2014/main" xmlns="" id="{A17F80A9-6337-524E-AC61-32C5AFEE8E6D}"/>
              </a:ext>
            </a:extLst>
          </p:cNvPr>
          <p:cNvSpPr>
            <a:spLocks noGrp="1"/>
          </p:cNvSpPr>
          <p:nvPr>
            <p:ph type="body" sz="quarter" idx="11"/>
          </p:nvPr>
        </p:nvSpPr>
        <p:spPr>
          <a:xfrm>
            <a:off x="964023" y="2031384"/>
            <a:ext cx="5002211" cy="2795232"/>
          </a:xfrm>
        </p:spPr>
        <p:txBody>
          <a:bodyPr/>
          <a:lstStyle/>
          <a:p>
            <a:pPr algn="just"/>
            <a:r>
              <a:rPr lang="en-GB" sz="1700" b="1" dirty="0">
                <a:latin typeface="Tw Cen MT" panose="020B0602020104020603" pitchFamily="34" charset="0"/>
              </a:rPr>
              <a:t>OrderPaper Nigeria </a:t>
            </a:r>
            <a:r>
              <a:rPr lang="en-GB" sz="1700" dirty="0">
                <a:latin typeface="Tw Cen MT" panose="020B0602020104020603" pitchFamily="34" charset="0"/>
              </a:rPr>
              <a:t>is the country’s premier, preeminent policy think-tank and multi-platform legislative interface. We are a duly registered media dedicated to reporting, tracking, analysing and archiving activities of the legislature in the digital age while providing authentic and independently-driven linkages between citizens and representatives in parliament</a:t>
            </a:r>
          </a:p>
          <a:p>
            <a:pPr algn="just"/>
            <a:r>
              <a:rPr lang="en-GB" sz="1700" b="1" dirty="0">
                <a:latin typeface="Tw Cen MT" panose="020B0602020104020603" pitchFamily="34" charset="0"/>
              </a:rPr>
              <a:t>OrderPaper Nigeria </a:t>
            </a:r>
            <a:r>
              <a:rPr lang="en-GB" sz="1700" dirty="0">
                <a:latin typeface="Tw Cen MT" panose="020B0602020104020603" pitchFamily="34" charset="0"/>
              </a:rPr>
              <a:t>is founded on a vision to bridge the gap between people and parliament and is driven by a mission to be the most authoritative organization of choice and reference for parliamentary reporting, legislative analysis and public policy advisory in Nigeria.</a:t>
            </a:r>
            <a:endParaRPr lang="en-US" sz="1700" dirty="0">
              <a:latin typeface="Tw Cen MT" panose="020B0602020104020603" pitchFamily="34" charset="0"/>
            </a:endParaRPr>
          </a:p>
        </p:txBody>
      </p:sp>
      <p:sp>
        <p:nvSpPr>
          <p:cNvPr id="7" name="Slide Number Placeholder 6">
            <a:extLst>
              <a:ext uri="{FF2B5EF4-FFF2-40B4-BE49-F238E27FC236}">
                <a16:creationId xmlns:a16="http://schemas.microsoft.com/office/drawing/2014/main" xmlns="" id="{F37669F0-EA6D-6B46-AF0E-A9C2D1F223DB}"/>
              </a:ext>
            </a:extLst>
          </p:cNvPr>
          <p:cNvSpPr>
            <a:spLocks noGrp="1"/>
          </p:cNvSpPr>
          <p:nvPr>
            <p:ph type="sldNum" sz="quarter" idx="16"/>
          </p:nvPr>
        </p:nvSpPr>
        <p:spPr>
          <a:xfrm>
            <a:off x="971550" y="6332220"/>
            <a:ext cx="523240" cy="247651"/>
          </a:xfrm>
        </p:spPr>
        <p:txBody>
          <a:bodyPr/>
          <a:lstStyle/>
          <a:p>
            <a:fld id="{294A09A9-5501-47C1-A89A-A340965A2BE2}" type="slidenum">
              <a:rPr lang="en-US" smtClean="0"/>
              <a:pPr/>
              <a:t>3</a:t>
            </a:fld>
            <a:endParaRPr lang="en-US" dirty="0"/>
          </a:p>
        </p:txBody>
      </p:sp>
      <p:sp>
        <p:nvSpPr>
          <p:cNvPr id="6" name="Footer Placeholder 5">
            <a:extLst>
              <a:ext uri="{FF2B5EF4-FFF2-40B4-BE49-F238E27FC236}">
                <a16:creationId xmlns:a16="http://schemas.microsoft.com/office/drawing/2014/main" xmlns="" id="{66F3960A-D260-8445-A153-0B674474CEBD}"/>
              </a:ext>
            </a:extLst>
          </p:cNvPr>
          <p:cNvSpPr>
            <a:spLocks noGrp="1"/>
          </p:cNvSpPr>
          <p:nvPr>
            <p:ph type="ftr" sz="quarter" idx="15"/>
          </p:nvPr>
        </p:nvSpPr>
        <p:spPr>
          <a:xfrm>
            <a:off x="1494790" y="6332220"/>
            <a:ext cx="1497330" cy="247651"/>
          </a:xfrm>
        </p:spPr>
        <p:txBody>
          <a:bodyPr/>
          <a:lstStyle/>
          <a:p>
            <a:r>
              <a:rPr lang="en-US" dirty="0"/>
              <a:t>Business Plan</a:t>
            </a:r>
          </a:p>
        </p:txBody>
      </p:sp>
      <p:pic>
        <p:nvPicPr>
          <p:cNvPr id="53" name="Picture Placeholder 52" descr="Hanging Lightbulbs">
            <a:extLst>
              <a:ext uri="{FF2B5EF4-FFF2-40B4-BE49-F238E27FC236}">
                <a16:creationId xmlns:a16="http://schemas.microsoft.com/office/drawing/2014/main" xmlns="" id="{CAC9EF15-08A3-406D-9236-76A5454D5F8A}"/>
              </a:ext>
            </a:extLst>
          </p:cNvPr>
          <p:cNvPicPr>
            <a:picLocks noGrp="1" noChangeAspect="1"/>
          </p:cNvPicPr>
          <p:nvPr>
            <p:ph type="pic" sz="quarter" idx="13"/>
          </p:nvPr>
        </p:nvPicPr>
        <p:blipFill>
          <a:blip r:embed="rId2" cstate="print">
            <a:extLst>
              <a:ext uri="{28A0092B-C50C-407E-A947-70E740481C1C}">
                <a14:useLocalDpi xmlns:a14="http://schemas.microsoft.com/office/drawing/2010/main" val="0"/>
              </a:ext>
            </a:extLst>
          </a:blip>
          <a:srcRect/>
          <a:stretch>
            <a:fillRect/>
          </a:stretch>
        </p:blipFill>
        <p:spPr>
          <a:xfrm>
            <a:off x="6096000" y="-22543"/>
            <a:ext cx="6096000" cy="6903086"/>
          </a:xfrm>
        </p:spPr>
      </p:pic>
      <p:pic>
        <p:nvPicPr>
          <p:cNvPr id="2" name="Picture 1">
            <a:extLst>
              <a:ext uri="{FF2B5EF4-FFF2-40B4-BE49-F238E27FC236}">
                <a16:creationId xmlns:a16="http://schemas.microsoft.com/office/drawing/2014/main" xmlns="" id="{A655F5AC-B1CF-DE98-C7D1-016190DC84A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625359" y="5951220"/>
            <a:ext cx="3470910" cy="762000"/>
          </a:xfrm>
          <a:prstGeom prst="rect">
            <a:avLst/>
          </a:prstGeom>
          <a:noFill/>
          <a:ln>
            <a:noFill/>
          </a:ln>
        </p:spPr>
      </p:pic>
    </p:spTree>
    <p:extLst>
      <p:ext uri="{BB962C8B-B14F-4D97-AF65-F5344CB8AC3E}">
        <p14:creationId xmlns:p14="http://schemas.microsoft.com/office/powerpoint/2010/main" val="391246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F0FA04-6227-9040-92A6-9514A59B8E7B}"/>
              </a:ext>
            </a:extLst>
          </p:cNvPr>
          <p:cNvSpPr>
            <a:spLocks noGrp="1"/>
          </p:cNvSpPr>
          <p:nvPr>
            <p:ph type="title"/>
          </p:nvPr>
        </p:nvSpPr>
        <p:spPr/>
        <p:txBody>
          <a:bodyPr/>
          <a:lstStyle/>
          <a:p>
            <a:r>
              <a:rPr lang="en-US" dirty="0">
                <a:latin typeface="Tw Cen MT" panose="020B0602020104020603" pitchFamily="34" charset="0"/>
              </a:rPr>
              <a:t>Mission &amp; Vision</a:t>
            </a:r>
          </a:p>
        </p:txBody>
      </p:sp>
      <p:sp>
        <p:nvSpPr>
          <p:cNvPr id="3" name="Text Placeholder 2">
            <a:extLst>
              <a:ext uri="{FF2B5EF4-FFF2-40B4-BE49-F238E27FC236}">
                <a16:creationId xmlns:a16="http://schemas.microsoft.com/office/drawing/2014/main" xmlns="" id="{9CD657E5-4675-E84E-840E-4F6D4868C5A9}"/>
              </a:ext>
            </a:extLst>
          </p:cNvPr>
          <p:cNvSpPr>
            <a:spLocks noGrp="1"/>
          </p:cNvSpPr>
          <p:nvPr>
            <p:ph type="body" idx="1"/>
          </p:nvPr>
        </p:nvSpPr>
        <p:spPr/>
        <p:txBody>
          <a:bodyPr/>
          <a:lstStyle/>
          <a:p>
            <a:r>
              <a:rPr lang="en-US" b="1" dirty="0">
                <a:latin typeface="Tw Cen MT" panose="020B0602020104020603" pitchFamily="34" charset="0"/>
              </a:rPr>
              <a:t>Mission Statement</a:t>
            </a:r>
          </a:p>
        </p:txBody>
      </p:sp>
      <p:sp>
        <p:nvSpPr>
          <p:cNvPr id="5" name="Content Placeholder 4">
            <a:extLst>
              <a:ext uri="{FF2B5EF4-FFF2-40B4-BE49-F238E27FC236}">
                <a16:creationId xmlns:a16="http://schemas.microsoft.com/office/drawing/2014/main" xmlns="" id="{0B4B9306-DDC0-AD4F-A9C2-739C6AEB0172}"/>
              </a:ext>
            </a:extLst>
          </p:cNvPr>
          <p:cNvSpPr>
            <a:spLocks noGrp="1"/>
          </p:cNvSpPr>
          <p:nvPr>
            <p:ph sz="half" idx="2"/>
          </p:nvPr>
        </p:nvSpPr>
        <p:spPr>
          <a:xfrm>
            <a:off x="964023" y="2786446"/>
            <a:ext cx="4277933" cy="1942138"/>
          </a:xfrm>
        </p:spPr>
        <p:txBody>
          <a:bodyPr>
            <a:noAutofit/>
          </a:bodyPr>
          <a:lstStyle/>
          <a:p>
            <a:pPr marL="0" indent="0" algn="just">
              <a:buNone/>
            </a:pPr>
            <a:r>
              <a:rPr lang="en-GB" sz="2800" b="1" dirty="0">
                <a:latin typeface="Tw Cen MT" panose="020B0602020104020603" pitchFamily="34" charset="0"/>
              </a:rPr>
              <a:t>OrderPaper Nigeria </a:t>
            </a:r>
            <a:r>
              <a:rPr lang="en-GB" sz="2800" dirty="0">
                <a:latin typeface="Tw Cen MT" panose="020B0602020104020603" pitchFamily="34" charset="0"/>
              </a:rPr>
              <a:t>strives to be the most authoritative organization of choice and reference for parliamentary reporting in Nigeria.</a:t>
            </a:r>
            <a:endParaRPr lang="en-US" sz="2800" dirty="0">
              <a:latin typeface="Tw Cen MT" panose="020B0602020104020603" pitchFamily="34" charset="0"/>
            </a:endParaRPr>
          </a:p>
        </p:txBody>
      </p:sp>
      <p:sp>
        <p:nvSpPr>
          <p:cNvPr id="4" name="Text Placeholder 3">
            <a:extLst>
              <a:ext uri="{FF2B5EF4-FFF2-40B4-BE49-F238E27FC236}">
                <a16:creationId xmlns:a16="http://schemas.microsoft.com/office/drawing/2014/main" xmlns="" id="{6AF03CC0-7DA0-ED4F-B612-580E138D588A}"/>
              </a:ext>
            </a:extLst>
          </p:cNvPr>
          <p:cNvSpPr>
            <a:spLocks noGrp="1"/>
          </p:cNvSpPr>
          <p:nvPr>
            <p:ph type="body" idx="10"/>
          </p:nvPr>
        </p:nvSpPr>
        <p:spPr/>
        <p:txBody>
          <a:bodyPr/>
          <a:lstStyle/>
          <a:p>
            <a:r>
              <a:rPr lang="en-US" b="1" dirty="0">
                <a:latin typeface="Tw Cen MT" panose="020B0602020104020603" pitchFamily="34" charset="0"/>
              </a:rPr>
              <a:t>Vision Statement</a:t>
            </a:r>
          </a:p>
        </p:txBody>
      </p:sp>
      <p:sp>
        <p:nvSpPr>
          <p:cNvPr id="6" name="Content Placeholder 5">
            <a:extLst>
              <a:ext uri="{FF2B5EF4-FFF2-40B4-BE49-F238E27FC236}">
                <a16:creationId xmlns:a16="http://schemas.microsoft.com/office/drawing/2014/main" xmlns="" id="{B7D8EEE0-6E1C-9F47-936F-25FCC2FC368C}"/>
              </a:ext>
            </a:extLst>
          </p:cNvPr>
          <p:cNvSpPr>
            <a:spLocks noGrp="1"/>
          </p:cNvSpPr>
          <p:nvPr>
            <p:ph sz="half" idx="13"/>
          </p:nvPr>
        </p:nvSpPr>
        <p:spPr/>
        <p:txBody>
          <a:bodyPr>
            <a:normAutofit/>
          </a:bodyPr>
          <a:lstStyle/>
          <a:p>
            <a:pPr marL="0" indent="0" algn="just">
              <a:buNone/>
            </a:pPr>
            <a:r>
              <a:rPr lang="en-US" sz="2800" b="1" dirty="0">
                <a:effectLst/>
                <a:latin typeface="Gill Sans MT" panose="020B0502020104020203" pitchFamily="34" charset="0"/>
                <a:ea typeface="Calibri" panose="020F0502020204030204" pitchFamily="34" charset="0"/>
                <a:cs typeface="Arial" panose="020B0604020202020204" pitchFamily="34" charset="0"/>
              </a:rPr>
              <a:t>OrderPaper Nigeria</a:t>
            </a:r>
            <a:r>
              <a:rPr lang="en-US" sz="2800" dirty="0">
                <a:effectLst/>
                <a:latin typeface="Gill Sans MT" panose="020B0502020104020203" pitchFamily="34" charset="0"/>
                <a:ea typeface="Calibri" panose="020F0502020204030204" pitchFamily="34" charset="0"/>
                <a:cs typeface="Arial" panose="020B0604020202020204" pitchFamily="34" charset="0"/>
              </a:rPr>
              <a:t> is envisioned to bridge the gap between People and Parliament.</a:t>
            </a:r>
            <a:endParaRPr lang="en-CA"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n-US" sz="2800" dirty="0"/>
          </a:p>
        </p:txBody>
      </p:sp>
      <p:sp>
        <p:nvSpPr>
          <p:cNvPr id="9" name="Slide Number Placeholder 8">
            <a:extLst>
              <a:ext uri="{FF2B5EF4-FFF2-40B4-BE49-F238E27FC236}">
                <a16:creationId xmlns:a16="http://schemas.microsoft.com/office/drawing/2014/main" xmlns="" id="{9A5802D8-6C81-6C4F-97CF-C1F2344EE894}"/>
              </a:ext>
            </a:extLst>
          </p:cNvPr>
          <p:cNvSpPr>
            <a:spLocks noGrp="1"/>
          </p:cNvSpPr>
          <p:nvPr>
            <p:ph type="sldNum" sz="quarter" idx="16"/>
          </p:nvPr>
        </p:nvSpPr>
        <p:spPr>
          <a:xfrm>
            <a:off x="971550" y="6332220"/>
            <a:ext cx="523240" cy="247651"/>
          </a:xfrm>
        </p:spPr>
        <p:txBody>
          <a:bodyPr/>
          <a:lstStyle/>
          <a:p>
            <a:pPr algn="l"/>
            <a:fld id="{294A09A9-5501-47C1-A89A-A340965A2BE2}" type="slidenum">
              <a:rPr lang="en-US" smtClean="0"/>
              <a:pPr algn="l"/>
              <a:t>4</a:t>
            </a:fld>
            <a:endParaRPr lang="en-US" dirty="0"/>
          </a:p>
        </p:txBody>
      </p:sp>
      <p:sp>
        <p:nvSpPr>
          <p:cNvPr id="8" name="Footer Placeholder 7">
            <a:extLst>
              <a:ext uri="{FF2B5EF4-FFF2-40B4-BE49-F238E27FC236}">
                <a16:creationId xmlns:a16="http://schemas.microsoft.com/office/drawing/2014/main" xmlns="" id="{2A659727-BBB9-9B49-BCA1-694F74F717C4}"/>
              </a:ext>
            </a:extLst>
          </p:cNvPr>
          <p:cNvSpPr>
            <a:spLocks noGrp="1"/>
          </p:cNvSpPr>
          <p:nvPr>
            <p:ph type="ftr" sz="quarter" idx="15"/>
          </p:nvPr>
        </p:nvSpPr>
        <p:spPr>
          <a:xfrm>
            <a:off x="1494790" y="6332220"/>
            <a:ext cx="1497330" cy="247651"/>
          </a:xfrm>
        </p:spPr>
        <p:txBody>
          <a:bodyPr/>
          <a:lstStyle/>
          <a:p>
            <a:r>
              <a:rPr lang="en-US" dirty="0"/>
              <a:t>Business Plan</a:t>
            </a:r>
          </a:p>
        </p:txBody>
      </p:sp>
      <p:pic>
        <p:nvPicPr>
          <p:cNvPr id="7" name="Picture 6">
            <a:extLst>
              <a:ext uri="{FF2B5EF4-FFF2-40B4-BE49-F238E27FC236}">
                <a16:creationId xmlns:a16="http://schemas.microsoft.com/office/drawing/2014/main" xmlns="" id="{1BD31370-1DD2-A8DE-0F4F-E880E69216E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625359" y="5951220"/>
            <a:ext cx="3470910" cy="762000"/>
          </a:xfrm>
          <a:prstGeom prst="rect">
            <a:avLst/>
          </a:prstGeom>
          <a:noFill/>
          <a:ln>
            <a:noFill/>
          </a:ln>
        </p:spPr>
      </p:pic>
    </p:spTree>
    <p:extLst>
      <p:ext uri="{BB962C8B-B14F-4D97-AF65-F5344CB8AC3E}">
        <p14:creationId xmlns:p14="http://schemas.microsoft.com/office/powerpoint/2010/main" val="767675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F0FA04-6227-9040-92A6-9514A59B8E7B}"/>
              </a:ext>
            </a:extLst>
          </p:cNvPr>
          <p:cNvSpPr>
            <a:spLocks noGrp="1"/>
          </p:cNvSpPr>
          <p:nvPr>
            <p:ph type="title"/>
          </p:nvPr>
        </p:nvSpPr>
        <p:spPr>
          <a:xfrm>
            <a:off x="964023" y="879063"/>
            <a:ext cx="9796126" cy="610863"/>
          </a:xfrm>
        </p:spPr>
        <p:txBody>
          <a:bodyPr>
            <a:normAutofit/>
          </a:bodyPr>
          <a:lstStyle/>
          <a:p>
            <a:r>
              <a:rPr lang="en-US" dirty="0">
                <a:latin typeface="Tw Cen MT" panose="020B0602020104020603" pitchFamily="34" charset="0"/>
              </a:rPr>
              <a:t>Our Competencies and Interventions (</a:t>
            </a:r>
            <a:r>
              <a:rPr lang="en-US" dirty="0" err="1">
                <a:latin typeface="Tw Cen MT" panose="020B0602020104020603" pitchFamily="34" charset="0"/>
              </a:rPr>
              <a:t>i</a:t>
            </a:r>
            <a:r>
              <a:rPr lang="en-US" dirty="0">
                <a:latin typeface="Tw Cen MT" panose="020B0602020104020603" pitchFamily="34" charset="0"/>
              </a:rPr>
              <a:t>)</a:t>
            </a:r>
          </a:p>
        </p:txBody>
      </p:sp>
      <p:sp>
        <p:nvSpPr>
          <p:cNvPr id="3" name="Text Placeholder 2">
            <a:extLst>
              <a:ext uri="{FF2B5EF4-FFF2-40B4-BE49-F238E27FC236}">
                <a16:creationId xmlns:a16="http://schemas.microsoft.com/office/drawing/2014/main" xmlns="" id="{9CD657E5-4675-E84E-840E-4F6D4868C5A9}"/>
              </a:ext>
            </a:extLst>
          </p:cNvPr>
          <p:cNvSpPr>
            <a:spLocks noGrp="1"/>
          </p:cNvSpPr>
          <p:nvPr>
            <p:ph type="body" idx="1"/>
          </p:nvPr>
        </p:nvSpPr>
        <p:spPr>
          <a:xfrm>
            <a:off x="964022" y="2098876"/>
            <a:ext cx="4827178" cy="404216"/>
          </a:xfrm>
        </p:spPr>
        <p:txBody>
          <a:bodyPr>
            <a:normAutofit fontScale="92500"/>
          </a:bodyPr>
          <a:lstStyle/>
          <a:p>
            <a:r>
              <a:rPr lang="en-US" sz="2000" b="1" dirty="0">
                <a:latin typeface="Tw Cen MT" panose="020B0602020104020603" pitchFamily="34" charset="0"/>
              </a:rPr>
              <a:t>Communication </a:t>
            </a:r>
            <a:r>
              <a:rPr lang="en-US" sz="2000" b="1" dirty="0" smtClean="0">
                <a:latin typeface="Tw Cen MT" panose="020B0602020104020603" pitchFamily="34" charset="0"/>
              </a:rPr>
              <a:t>and Public Policy Consultancy</a:t>
            </a:r>
            <a:endParaRPr lang="en-US" sz="2000" b="1" dirty="0">
              <a:latin typeface="Tw Cen MT" panose="020B0602020104020603" pitchFamily="34" charset="0"/>
            </a:endParaRPr>
          </a:p>
        </p:txBody>
      </p:sp>
      <p:sp>
        <p:nvSpPr>
          <p:cNvPr id="5" name="Content Placeholder 4">
            <a:extLst>
              <a:ext uri="{FF2B5EF4-FFF2-40B4-BE49-F238E27FC236}">
                <a16:creationId xmlns:a16="http://schemas.microsoft.com/office/drawing/2014/main" xmlns="" id="{0B4B9306-DDC0-AD4F-A9C2-739C6AEB0172}"/>
              </a:ext>
            </a:extLst>
          </p:cNvPr>
          <p:cNvSpPr>
            <a:spLocks noGrp="1"/>
          </p:cNvSpPr>
          <p:nvPr>
            <p:ph sz="half" idx="2"/>
          </p:nvPr>
        </p:nvSpPr>
        <p:spPr>
          <a:xfrm>
            <a:off x="964022" y="2457931"/>
            <a:ext cx="4827178" cy="1942138"/>
          </a:xfrm>
        </p:spPr>
        <p:txBody>
          <a:bodyPr>
            <a:noAutofit/>
          </a:bodyPr>
          <a:lstStyle/>
          <a:p>
            <a:pPr marL="0" indent="0" algn="just">
              <a:spcBef>
                <a:spcPts val="0"/>
              </a:spcBef>
              <a:buNone/>
            </a:pPr>
            <a:r>
              <a:rPr lang="en-GB" sz="1800" b="1" dirty="0">
                <a:solidFill>
                  <a:srgbClr val="222222"/>
                </a:solidFill>
                <a:latin typeface="Tw Cen MT" panose="020B0602020104020603" pitchFamily="34" charset="0"/>
                <a:ea typeface="Times New Roman" panose="02020603050405020304" pitchFamily="18" charset="0"/>
                <a:cs typeface="Calibri" panose="020F0502020204030204" pitchFamily="34" charset="0"/>
              </a:rPr>
              <a:t>OrderPaper </a:t>
            </a:r>
            <a:r>
              <a:rPr lang="en-GB" sz="1800" dirty="0">
                <a:solidFill>
                  <a:srgbClr val="222222"/>
                </a:solidFill>
                <a:latin typeface="Tw Cen MT" panose="020B0602020104020603" pitchFamily="34" charset="0"/>
                <a:ea typeface="Times New Roman" panose="02020603050405020304" pitchFamily="18" charset="0"/>
                <a:cs typeface="Calibri" panose="020F0502020204030204" pitchFamily="34" charset="0"/>
              </a:rPr>
              <a:t>is Nigeria’s prime source for curated public policy consulting by providing unparalleled legislative intelligence and in-depth reviews on Bills, Motions, Parliamentary Reports, and other legislative </a:t>
            </a:r>
            <a:r>
              <a:rPr lang="en-GB" sz="1800" dirty="0" smtClean="0">
                <a:solidFill>
                  <a:srgbClr val="222222"/>
                </a:solidFill>
                <a:latin typeface="Tw Cen MT" panose="020B0602020104020603" pitchFamily="34" charset="0"/>
                <a:ea typeface="Times New Roman" panose="02020603050405020304" pitchFamily="18" charset="0"/>
                <a:cs typeface="Calibri" panose="020F0502020204030204" pitchFamily="34" charset="0"/>
              </a:rPr>
              <a:t>interventions</a:t>
            </a:r>
            <a:r>
              <a:rPr lang="en-GB" sz="1800" dirty="0">
                <a:solidFill>
                  <a:srgbClr val="222222"/>
                </a:solidFill>
                <a:latin typeface="Tw Cen MT" panose="020B0602020104020603" pitchFamily="34" charset="0"/>
                <a:ea typeface="Times New Roman" panose="02020603050405020304" pitchFamily="18" charset="0"/>
                <a:cs typeface="Calibri" panose="020F0502020204030204" pitchFamily="34" charset="0"/>
              </a:rPr>
              <a:t> for a wide range of clientele including corporate, governmental and non-governmental organizations</a:t>
            </a:r>
            <a:r>
              <a:rPr lang="en-GB" sz="1800" dirty="0" smtClean="0">
                <a:solidFill>
                  <a:srgbClr val="222222"/>
                </a:solidFill>
                <a:latin typeface="Tw Cen MT" panose="020B0602020104020603" pitchFamily="34" charset="0"/>
                <a:ea typeface="Times New Roman" panose="02020603050405020304" pitchFamily="18" charset="0"/>
                <a:cs typeface="Calibri" panose="020F0502020204030204" pitchFamily="34" charset="0"/>
              </a:rPr>
              <a:t>.</a:t>
            </a:r>
            <a:endParaRPr lang="en-GB" sz="1800" dirty="0">
              <a:solidFill>
                <a:srgbClr val="222222"/>
              </a:solidFill>
              <a:latin typeface="Tw Cen MT" panose="020B0602020104020603" pitchFamily="34" charset="0"/>
              <a:ea typeface="Times New Roman" panose="02020603050405020304" pitchFamily="18" charset="0"/>
              <a:cs typeface="Calibri" panose="020F0502020204030204" pitchFamily="34" charset="0"/>
            </a:endParaRPr>
          </a:p>
          <a:p>
            <a:pPr marL="0" indent="0" algn="just">
              <a:spcBef>
                <a:spcPts val="0"/>
              </a:spcBef>
              <a:buNone/>
            </a:pPr>
            <a:endParaRPr lang="en-US" sz="1800" b="1" dirty="0">
              <a:latin typeface="Tw Cen MT" panose="020B0602020104020603" pitchFamily="34" charset="0"/>
            </a:endParaRPr>
          </a:p>
          <a:p>
            <a:pPr marL="0" indent="0" algn="just">
              <a:spcBef>
                <a:spcPts val="0"/>
              </a:spcBef>
              <a:buNone/>
            </a:pPr>
            <a:r>
              <a:rPr lang="en-US" sz="1800" b="1" dirty="0" smtClean="0">
                <a:solidFill>
                  <a:srgbClr val="92D050"/>
                </a:solidFill>
                <a:latin typeface="Tw Cen MT" panose="020B0602020104020603" pitchFamily="34" charset="0"/>
              </a:rPr>
              <a:t>Policy Advocacy</a:t>
            </a:r>
            <a:endParaRPr lang="en-US" sz="1800" b="1" dirty="0">
              <a:solidFill>
                <a:srgbClr val="92D050"/>
              </a:solidFill>
              <a:latin typeface="Tw Cen MT" panose="020B0602020104020603" pitchFamily="34" charset="0"/>
            </a:endParaRPr>
          </a:p>
          <a:p>
            <a:pPr marL="0" indent="0" algn="just">
              <a:spcBef>
                <a:spcPts val="0"/>
              </a:spcBef>
              <a:buNone/>
            </a:pPr>
            <a:r>
              <a:rPr lang="en-GB" sz="1800" b="1" dirty="0" err="1" smtClean="0">
                <a:solidFill>
                  <a:srgbClr val="222222"/>
                </a:solidFill>
                <a:latin typeface="Tw Cen MT" panose="020B0602020104020603" pitchFamily="34" charset="0"/>
                <a:ea typeface="Times New Roman" panose="02020603050405020304" pitchFamily="18" charset="0"/>
                <a:cs typeface="Calibri" panose="020F0502020204030204" pitchFamily="34" charset="0"/>
              </a:rPr>
              <a:t>OrderPaper</a:t>
            </a:r>
            <a:r>
              <a:rPr lang="en-GB" sz="1800" dirty="0" smtClean="0">
                <a:solidFill>
                  <a:srgbClr val="222222"/>
                </a:solidFill>
                <a:latin typeface="Tw Cen MT" panose="020B0602020104020603" pitchFamily="34" charset="0"/>
                <a:ea typeface="Times New Roman" panose="02020603050405020304" pitchFamily="18" charset="0"/>
                <a:cs typeface="Calibri" panose="020F0502020204030204" pitchFamily="34" charset="0"/>
              </a:rPr>
              <a:t> has </a:t>
            </a:r>
            <a:r>
              <a:rPr lang="en-GB" sz="1800" dirty="0">
                <a:solidFill>
                  <a:srgbClr val="222222"/>
                </a:solidFill>
                <a:latin typeface="Tw Cen MT" panose="020B0602020104020603" pitchFamily="34" charset="0"/>
                <a:ea typeface="Times New Roman" panose="02020603050405020304" pitchFamily="18" charset="0"/>
                <a:cs typeface="Calibri" panose="020F0502020204030204" pitchFamily="34" charset="0"/>
              </a:rPr>
              <a:t>a dedicated non-profit</a:t>
            </a:r>
            <a:r>
              <a:rPr lang="en-GB" sz="1800" dirty="0" smtClean="0">
                <a:solidFill>
                  <a:srgbClr val="222222"/>
                </a:solidFill>
                <a:latin typeface="Tw Cen MT" panose="020B0602020104020603" pitchFamily="34" charset="0"/>
                <a:ea typeface="Times New Roman" panose="02020603050405020304" pitchFamily="18" charset="0"/>
                <a:cs typeface="Calibri" panose="020F0502020204030204" pitchFamily="34" charset="0"/>
              </a:rPr>
              <a:t> arm (</a:t>
            </a:r>
            <a:r>
              <a:rPr lang="en-GB" sz="1800" dirty="0" smtClean="0">
                <a:solidFill>
                  <a:srgbClr val="222222"/>
                </a:solidFill>
                <a:latin typeface="Tw Cen MT" panose="020B0602020104020603" pitchFamily="34" charset="0"/>
                <a:ea typeface="Times New Roman" panose="02020603050405020304" pitchFamily="18" charset="0"/>
                <a:cs typeface="Calibri" panose="020F0502020204030204" pitchFamily="34" charset="0"/>
                <a:hlinkClick r:id="rId2"/>
              </a:rPr>
              <a:t>www.orderpaperadvocacy.org</a:t>
            </a:r>
            <a:r>
              <a:rPr lang="en-GB" sz="1800" dirty="0" smtClean="0">
                <a:solidFill>
                  <a:srgbClr val="222222"/>
                </a:solidFill>
                <a:latin typeface="Tw Cen MT" panose="020B0602020104020603" pitchFamily="34" charset="0"/>
                <a:ea typeface="Times New Roman" panose="02020603050405020304" pitchFamily="18" charset="0"/>
                <a:cs typeface="Calibri" panose="020F0502020204030204" pitchFamily="34" charset="0"/>
              </a:rPr>
              <a:t>) for promoting Transparency, Accountability and Good Governance (TAGG) in several sectors like Extractives and Public Finance Management (PFM). </a:t>
            </a:r>
            <a:endParaRPr lang="en-CA" sz="1800" dirty="0">
              <a:latin typeface="Tw Cen MT" panose="020B0602020104020603" pitchFamily="34" charset="0"/>
              <a:ea typeface="Calibri" panose="020F0502020204030204" pitchFamily="34" charset="0"/>
              <a:cs typeface="Times New Roman" panose="02020603050405020304" pitchFamily="18" charset="0"/>
            </a:endParaRPr>
          </a:p>
          <a:p>
            <a:pPr marL="0" indent="0" algn="just">
              <a:spcBef>
                <a:spcPts val="0"/>
              </a:spcBef>
              <a:buFont typeface="Wingdings" pitchFamily="2" charset="2"/>
              <a:buNone/>
            </a:pPr>
            <a:endParaRPr lang="en-GB" sz="2000" dirty="0">
              <a:solidFill>
                <a:srgbClr val="222222"/>
              </a:solidFill>
              <a:latin typeface="Tw Cen MT" panose="020B0602020104020603" pitchFamily="34" charset="0"/>
              <a:ea typeface="Times New Roman" panose="02020603050405020304" pitchFamily="18" charset="0"/>
              <a:cs typeface="Calibri" panose="020F0502020204030204" pitchFamily="34" charset="0"/>
            </a:endParaRPr>
          </a:p>
          <a:p>
            <a:pPr marL="0" indent="0" algn="just">
              <a:spcBef>
                <a:spcPts val="0"/>
              </a:spcBef>
              <a:buFont typeface="Wingdings" pitchFamily="2" charset="2"/>
              <a:buNone/>
            </a:pPr>
            <a:endParaRPr lang="en-GB" sz="2000" dirty="0">
              <a:solidFill>
                <a:srgbClr val="222222"/>
              </a:solidFill>
              <a:latin typeface="Tw Cen MT" panose="020B0602020104020603" pitchFamily="34" charset="0"/>
              <a:ea typeface="Times New Roman" panose="02020603050405020304" pitchFamily="18" charset="0"/>
              <a:cs typeface="Calibri" panose="020F0502020204030204" pitchFamily="34" charset="0"/>
            </a:endParaRPr>
          </a:p>
          <a:p>
            <a:pPr marL="0" indent="0" algn="just">
              <a:spcBef>
                <a:spcPts val="0"/>
              </a:spcBef>
              <a:buFont typeface="Wingdings" pitchFamily="2" charset="2"/>
              <a:buNone/>
            </a:pPr>
            <a:endParaRPr lang="en-GB" sz="2000" dirty="0">
              <a:solidFill>
                <a:srgbClr val="222222"/>
              </a:solidFill>
              <a:latin typeface="Tw Cen MT" panose="020B0602020104020603" pitchFamily="34" charset="0"/>
              <a:ea typeface="Times New Roman" panose="02020603050405020304" pitchFamily="18" charset="0"/>
              <a:cs typeface="Calibri" panose="020F0502020204030204" pitchFamily="34" charset="0"/>
            </a:endParaRPr>
          </a:p>
        </p:txBody>
      </p:sp>
      <p:sp>
        <p:nvSpPr>
          <p:cNvPr id="4" name="Text Placeholder 3">
            <a:extLst>
              <a:ext uri="{FF2B5EF4-FFF2-40B4-BE49-F238E27FC236}">
                <a16:creationId xmlns:a16="http://schemas.microsoft.com/office/drawing/2014/main" xmlns="" id="{6AF03CC0-7DA0-ED4F-B612-580E138D588A}"/>
              </a:ext>
            </a:extLst>
          </p:cNvPr>
          <p:cNvSpPr>
            <a:spLocks noGrp="1"/>
          </p:cNvSpPr>
          <p:nvPr>
            <p:ph type="body" idx="10"/>
          </p:nvPr>
        </p:nvSpPr>
        <p:spPr>
          <a:xfrm>
            <a:off x="6328008" y="2098876"/>
            <a:ext cx="5863992" cy="404216"/>
          </a:xfrm>
        </p:spPr>
        <p:txBody>
          <a:bodyPr>
            <a:noAutofit/>
          </a:bodyPr>
          <a:lstStyle/>
          <a:p>
            <a:r>
              <a:rPr lang="en-US" sz="2000" b="1" dirty="0" smtClean="0">
                <a:latin typeface="Tw Cen MT" panose="020B0602020104020603" pitchFamily="34" charset="0"/>
              </a:rPr>
              <a:t>Media</a:t>
            </a:r>
            <a:r>
              <a:rPr lang="en-US" sz="2000" b="1" dirty="0" smtClean="0">
                <a:latin typeface="Tw Cen MT" panose="020B0602020104020603" pitchFamily="34" charset="0"/>
              </a:rPr>
              <a:t> </a:t>
            </a:r>
            <a:r>
              <a:rPr lang="en-US" sz="2000" b="1" dirty="0">
                <a:latin typeface="Tw Cen MT" panose="020B0602020104020603" pitchFamily="34" charset="0"/>
              </a:rPr>
              <a:t>Reportage And Enlightenment Programmes</a:t>
            </a:r>
          </a:p>
        </p:txBody>
      </p:sp>
      <p:sp>
        <p:nvSpPr>
          <p:cNvPr id="9" name="Slide Number Placeholder 8">
            <a:extLst>
              <a:ext uri="{FF2B5EF4-FFF2-40B4-BE49-F238E27FC236}">
                <a16:creationId xmlns:a16="http://schemas.microsoft.com/office/drawing/2014/main" xmlns="" id="{9A5802D8-6C81-6C4F-97CF-C1F2344EE894}"/>
              </a:ext>
            </a:extLst>
          </p:cNvPr>
          <p:cNvSpPr>
            <a:spLocks noGrp="1"/>
          </p:cNvSpPr>
          <p:nvPr>
            <p:ph type="sldNum" sz="quarter" idx="16"/>
          </p:nvPr>
        </p:nvSpPr>
        <p:spPr>
          <a:xfrm>
            <a:off x="971550" y="6332220"/>
            <a:ext cx="523240" cy="247651"/>
          </a:xfrm>
        </p:spPr>
        <p:txBody>
          <a:bodyPr/>
          <a:lstStyle/>
          <a:p>
            <a:pPr algn="l"/>
            <a:fld id="{294A09A9-5501-47C1-A89A-A340965A2BE2}" type="slidenum">
              <a:rPr lang="en-US" smtClean="0"/>
              <a:pPr algn="l"/>
              <a:t>5</a:t>
            </a:fld>
            <a:endParaRPr lang="en-US" dirty="0"/>
          </a:p>
        </p:txBody>
      </p:sp>
      <p:sp>
        <p:nvSpPr>
          <p:cNvPr id="8" name="Footer Placeholder 7">
            <a:extLst>
              <a:ext uri="{FF2B5EF4-FFF2-40B4-BE49-F238E27FC236}">
                <a16:creationId xmlns:a16="http://schemas.microsoft.com/office/drawing/2014/main" xmlns="" id="{2A659727-BBB9-9B49-BCA1-694F74F717C4}"/>
              </a:ext>
            </a:extLst>
          </p:cNvPr>
          <p:cNvSpPr>
            <a:spLocks noGrp="1"/>
          </p:cNvSpPr>
          <p:nvPr>
            <p:ph type="ftr" sz="quarter" idx="15"/>
          </p:nvPr>
        </p:nvSpPr>
        <p:spPr>
          <a:xfrm>
            <a:off x="1494790" y="6332220"/>
            <a:ext cx="1497330" cy="247651"/>
          </a:xfrm>
        </p:spPr>
        <p:txBody>
          <a:bodyPr/>
          <a:lstStyle/>
          <a:p>
            <a:r>
              <a:rPr lang="en-US" dirty="0"/>
              <a:t>Business Plan</a:t>
            </a:r>
          </a:p>
        </p:txBody>
      </p:sp>
      <p:pic>
        <p:nvPicPr>
          <p:cNvPr id="6" name="Picture 5">
            <a:extLst>
              <a:ext uri="{FF2B5EF4-FFF2-40B4-BE49-F238E27FC236}">
                <a16:creationId xmlns:a16="http://schemas.microsoft.com/office/drawing/2014/main" xmlns="" id="{9DFB13A6-BD1D-E61B-30F4-E8B8956B57D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625359" y="5951220"/>
            <a:ext cx="3470910" cy="762000"/>
          </a:xfrm>
          <a:prstGeom prst="rect">
            <a:avLst/>
          </a:prstGeom>
          <a:noFill/>
          <a:ln>
            <a:noFill/>
          </a:ln>
        </p:spPr>
      </p:pic>
      <p:sp>
        <p:nvSpPr>
          <p:cNvPr id="11" name="Content Placeholder 4">
            <a:extLst>
              <a:ext uri="{FF2B5EF4-FFF2-40B4-BE49-F238E27FC236}">
                <a16:creationId xmlns:a16="http://schemas.microsoft.com/office/drawing/2014/main" xmlns="" id="{07435953-D99C-8632-EB12-E25201FDE42C}"/>
              </a:ext>
            </a:extLst>
          </p:cNvPr>
          <p:cNvSpPr txBox="1">
            <a:spLocks/>
          </p:cNvSpPr>
          <p:nvPr/>
        </p:nvSpPr>
        <p:spPr>
          <a:xfrm>
            <a:off x="6328008" y="2457931"/>
            <a:ext cx="5038197" cy="1942138"/>
          </a:xfrm>
          <a:prstGeom prst="rect">
            <a:avLst/>
          </a:prstGeom>
        </p:spPr>
        <p:txBody>
          <a:bodyPr vert="horz" lIns="0" tIns="0" rIns="0" bIns="0" rtlCol="0" anchor="t" anchorCtr="0">
            <a:noAutofit/>
          </a:bodyPr>
          <a:lstStyle>
            <a:lvl1pPr marL="285750" indent="-285750" algn="l" defTabSz="914400" rtl="0" eaLnBrk="1" latinLnBrk="0" hangingPunct="1">
              <a:lnSpc>
                <a:spcPct val="100000"/>
              </a:lnSpc>
              <a:spcBef>
                <a:spcPts val="1000"/>
              </a:spcBef>
              <a:buFont typeface="Wingdings" pitchFamily="2" charset="2"/>
              <a:buChar char="§"/>
              <a:defRPr sz="16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0"/>
              </a:spcBef>
              <a:buFont typeface="Wingdings" pitchFamily="2" charset="2"/>
              <a:buNone/>
            </a:pPr>
            <a:r>
              <a:rPr lang="en-US" sz="1800" b="1" dirty="0">
                <a:effectLst/>
                <a:latin typeface="Tw Cen MT" panose="020B0602020104020603" pitchFamily="34" charset="0"/>
                <a:ea typeface="Calibri" panose="020F0502020204030204" pitchFamily="34" charset="0"/>
                <a:cs typeface="Arial" panose="020B0604020202020204" pitchFamily="34" charset="0"/>
              </a:rPr>
              <a:t>OrderPaper Nigeria </a:t>
            </a:r>
            <a:r>
              <a:rPr lang="en-US" sz="1800" dirty="0">
                <a:effectLst/>
                <a:latin typeface="Tw Cen MT" panose="020B0602020104020603" pitchFamily="34" charset="0"/>
                <a:ea typeface="Calibri" panose="020F0502020204030204" pitchFamily="34" charset="0"/>
                <a:cs typeface="Arial" panose="020B0604020202020204" pitchFamily="34" charset="0"/>
              </a:rPr>
              <a:t>(www.orderpaper.ng) is the first authentic and authoritative legislative-focused reporting portal in Nigeria</a:t>
            </a:r>
            <a:r>
              <a:rPr lang="en-US" sz="1800" b="1" dirty="0">
                <a:effectLst/>
                <a:latin typeface="Tw Cen MT" panose="020B0602020104020603" pitchFamily="34" charset="0"/>
                <a:ea typeface="Calibri" panose="020F0502020204030204" pitchFamily="34" charset="0"/>
                <a:cs typeface="Arial" panose="020B0604020202020204" pitchFamily="34" charset="0"/>
              </a:rPr>
              <a:t>; we </a:t>
            </a:r>
            <a:r>
              <a:rPr lang="en-US" sz="1800" dirty="0">
                <a:effectLst/>
                <a:latin typeface="Tw Cen MT" panose="020B0602020104020603" pitchFamily="34" charset="0"/>
                <a:ea typeface="Calibri" panose="020F0502020204030204" pitchFamily="34" charset="0"/>
                <a:cs typeface="Arial" panose="020B0604020202020204" pitchFamily="34" charset="0"/>
              </a:rPr>
              <a:t>are pioneers with a unique, parliament-centric media approach that provides relevant news as it breaks as well as detailed updates and developments from the National and States Assemblies. Beyond the news,</a:t>
            </a:r>
            <a:r>
              <a:rPr lang="en-US" sz="1800" b="1" dirty="0">
                <a:effectLst/>
                <a:latin typeface="Tw Cen MT" panose="020B0602020104020603" pitchFamily="34" charset="0"/>
                <a:ea typeface="Calibri" panose="020F0502020204030204" pitchFamily="34" charset="0"/>
                <a:cs typeface="Arial" panose="020B0604020202020204" pitchFamily="34" charset="0"/>
              </a:rPr>
              <a:t> OrderPaper Nigeria </a:t>
            </a:r>
            <a:r>
              <a:rPr lang="en-US" sz="1800" dirty="0">
                <a:effectLst/>
                <a:latin typeface="Tw Cen MT" panose="020B0602020104020603" pitchFamily="34" charset="0"/>
                <a:ea typeface="Calibri" panose="020F0502020204030204" pitchFamily="34" charset="0"/>
                <a:cs typeface="Arial" panose="020B0604020202020204" pitchFamily="34" charset="0"/>
              </a:rPr>
              <a:t>provides other platforms and programmes to bridge the gap between citizens and parliament. </a:t>
            </a:r>
            <a:r>
              <a:rPr lang="en-GB" sz="1800" dirty="0">
                <a:effectLst/>
                <a:latin typeface="Tw Cen MT" panose="020B0602020104020603" pitchFamily="34" charset="0"/>
                <a:ea typeface="Calibri" panose="020F0502020204030204" pitchFamily="34" charset="0"/>
                <a:cs typeface="Arial" panose="020B0604020202020204" pitchFamily="34" charset="0"/>
              </a:rPr>
              <a:t>These include Petitions Tracker, </a:t>
            </a:r>
            <a:r>
              <a:rPr lang="en-GB" sz="1800" dirty="0" err="1">
                <a:latin typeface="Tw Cen MT" panose="020B0602020104020603" pitchFamily="34" charset="0"/>
                <a:ea typeface="Calibri" panose="020F0502020204030204" pitchFamily="34" charset="0"/>
                <a:cs typeface="Arial" panose="020B0604020202020204" pitchFamily="34" charset="0"/>
              </a:rPr>
              <a:t>Parliament</a:t>
            </a:r>
            <a:r>
              <a:rPr lang="en-GB" sz="1800" dirty="0" err="1">
                <a:effectLst/>
                <a:latin typeface="Tw Cen MT" panose="020B0602020104020603" pitchFamily="34" charset="0"/>
                <a:ea typeface="Calibri" panose="020F0502020204030204" pitchFamily="34" charset="0"/>
                <a:cs typeface="Arial" panose="020B0604020202020204" pitchFamily="34" charset="0"/>
              </a:rPr>
              <a:t>Meme</a:t>
            </a:r>
            <a:r>
              <a:rPr lang="en-GB" sz="1800" dirty="0">
                <a:effectLst/>
                <a:latin typeface="Tw Cen MT" panose="020B0602020104020603" pitchFamily="34" charset="0"/>
                <a:ea typeface="Calibri" panose="020F0502020204030204" pitchFamily="34" charset="0"/>
                <a:cs typeface="Arial" panose="020B0604020202020204" pitchFamily="34" charset="0"/>
              </a:rPr>
              <a:t>, </a:t>
            </a:r>
            <a:r>
              <a:rPr lang="en-GB" sz="1800" dirty="0" err="1">
                <a:effectLst/>
                <a:latin typeface="Tw Cen MT" panose="020B0602020104020603" pitchFamily="34" charset="0"/>
                <a:ea typeface="Calibri" panose="020F0502020204030204" pitchFamily="34" charset="0"/>
                <a:cs typeface="Arial" panose="020B0604020202020204" pitchFamily="34" charset="0"/>
              </a:rPr>
              <a:t>BillsBoard</a:t>
            </a:r>
            <a:r>
              <a:rPr lang="en-GB" sz="1800" dirty="0">
                <a:effectLst/>
                <a:latin typeface="Tw Cen MT" panose="020B0602020104020603" pitchFamily="34" charset="0"/>
                <a:ea typeface="Calibri" panose="020F0502020204030204" pitchFamily="34" charset="0"/>
                <a:cs typeface="Arial" panose="020B0604020202020204" pitchFamily="34" charset="0"/>
              </a:rPr>
              <a:t>, Fact File, Newsletter Service etc.</a:t>
            </a:r>
            <a:endParaRPr lang="en-CA" sz="1800" dirty="0">
              <a:latin typeface="Tw Cen MT" panose="020B06020201040206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30255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F0FA04-6227-9040-92A6-9514A59B8E7B}"/>
              </a:ext>
            </a:extLst>
          </p:cNvPr>
          <p:cNvSpPr>
            <a:spLocks noGrp="1"/>
          </p:cNvSpPr>
          <p:nvPr>
            <p:ph type="title"/>
          </p:nvPr>
        </p:nvSpPr>
        <p:spPr>
          <a:xfrm>
            <a:off x="964023" y="879063"/>
            <a:ext cx="9796126" cy="610863"/>
          </a:xfrm>
        </p:spPr>
        <p:txBody>
          <a:bodyPr>
            <a:normAutofit/>
          </a:bodyPr>
          <a:lstStyle/>
          <a:p>
            <a:r>
              <a:rPr lang="en-US" dirty="0">
                <a:latin typeface="Tw Cen MT" panose="020B0602020104020603" pitchFamily="34" charset="0"/>
              </a:rPr>
              <a:t>Our Competencies and Interventions (ii)</a:t>
            </a:r>
          </a:p>
        </p:txBody>
      </p:sp>
      <p:sp>
        <p:nvSpPr>
          <p:cNvPr id="3" name="Text Placeholder 2">
            <a:extLst>
              <a:ext uri="{FF2B5EF4-FFF2-40B4-BE49-F238E27FC236}">
                <a16:creationId xmlns:a16="http://schemas.microsoft.com/office/drawing/2014/main" xmlns="" id="{9CD657E5-4675-E84E-840E-4F6D4868C5A9}"/>
              </a:ext>
            </a:extLst>
          </p:cNvPr>
          <p:cNvSpPr>
            <a:spLocks noGrp="1"/>
          </p:cNvSpPr>
          <p:nvPr>
            <p:ph type="body" idx="1"/>
          </p:nvPr>
        </p:nvSpPr>
        <p:spPr>
          <a:xfrm>
            <a:off x="964022" y="2098876"/>
            <a:ext cx="4827178" cy="404216"/>
          </a:xfrm>
        </p:spPr>
        <p:txBody>
          <a:bodyPr>
            <a:normAutofit/>
          </a:bodyPr>
          <a:lstStyle/>
          <a:p>
            <a:r>
              <a:rPr lang="en-US" sz="2400" b="1" dirty="0">
                <a:latin typeface="Tw Cen MT" panose="020B0602020104020603" pitchFamily="34" charset="0"/>
              </a:rPr>
              <a:t>Specialized Programmes and Events </a:t>
            </a:r>
          </a:p>
        </p:txBody>
      </p:sp>
      <p:sp>
        <p:nvSpPr>
          <p:cNvPr id="5" name="Content Placeholder 4">
            <a:extLst>
              <a:ext uri="{FF2B5EF4-FFF2-40B4-BE49-F238E27FC236}">
                <a16:creationId xmlns:a16="http://schemas.microsoft.com/office/drawing/2014/main" xmlns="" id="{0B4B9306-DDC0-AD4F-A9C2-739C6AEB0172}"/>
              </a:ext>
            </a:extLst>
          </p:cNvPr>
          <p:cNvSpPr>
            <a:spLocks noGrp="1"/>
          </p:cNvSpPr>
          <p:nvPr>
            <p:ph sz="half" idx="2"/>
          </p:nvPr>
        </p:nvSpPr>
        <p:spPr>
          <a:xfrm>
            <a:off x="964022" y="2364782"/>
            <a:ext cx="4827178" cy="1942138"/>
          </a:xfrm>
        </p:spPr>
        <p:txBody>
          <a:bodyPr>
            <a:noAutofit/>
          </a:bodyPr>
          <a:lstStyle/>
          <a:p>
            <a:pPr marL="0" lvl="0" indent="0" algn="just">
              <a:spcBef>
                <a:spcPts val="0"/>
              </a:spcBef>
              <a:buNone/>
            </a:pPr>
            <a:r>
              <a:rPr lang="en-GB" sz="2000" b="1" dirty="0" err="1">
                <a:solidFill>
                  <a:srgbClr val="222222"/>
                </a:solidFill>
                <a:effectLst/>
                <a:latin typeface="Tw Cen MT" panose="020B0602020104020603" pitchFamily="34" charset="0"/>
                <a:ea typeface="Times New Roman" panose="02020603050405020304" pitchFamily="18" charset="0"/>
                <a:cs typeface="Calibri" panose="020F0502020204030204" pitchFamily="34" charset="0"/>
              </a:rPr>
              <a:t>OrderPaper</a:t>
            </a:r>
            <a:r>
              <a:rPr lang="en-GB" sz="2000" dirty="0">
                <a:solidFill>
                  <a:srgbClr val="222222"/>
                </a:solidFill>
                <a:effectLst/>
                <a:latin typeface="Tw Cen MT" panose="020B0602020104020603" pitchFamily="34" charset="0"/>
                <a:ea typeface="Times New Roman" panose="02020603050405020304" pitchFamily="18" charset="0"/>
                <a:cs typeface="Calibri" panose="020F0502020204030204" pitchFamily="34" charset="0"/>
              </a:rPr>
              <a:t> offers </a:t>
            </a:r>
            <a:r>
              <a:rPr lang="en-GB" sz="2000" b="1" dirty="0">
                <a:solidFill>
                  <a:srgbClr val="222222"/>
                </a:solidFill>
                <a:effectLst/>
                <a:latin typeface="Tw Cen MT" panose="020B0602020104020603" pitchFamily="34" charset="0"/>
                <a:ea typeface="Times New Roman" panose="02020603050405020304" pitchFamily="18" charset="0"/>
                <a:cs typeface="Calibri" panose="020F0502020204030204" pitchFamily="34" charset="0"/>
              </a:rPr>
              <a:t>specialized convening on policy interventions and master classes </a:t>
            </a:r>
            <a:r>
              <a:rPr lang="en-GB" sz="2000" dirty="0">
                <a:solidFill>
                  <a:srgbClr val="222222"/>
                </a:solidFill>
                <a:effectLst/>
                <a:latin typeface="Tw Cen MT" panose="020B0602020104020603" pitchFamily="34" charset="0"/>
                <a:ea typeface="Times New Roman" panose="02020603050405020304" pitchFamily="18" charset="0"/>
                <a:cs typeface="Calibri" panose="020F0502020204030204" pitchFamily="34" charset="0"/>
              </a:rPr>
              <a:t>for </a:t>
            </a:r>
            <a:r>
              <a:rPr lang="en-GB" sz="2000" b="1" dirty="0">
                <a:solidFill>
                  <a:srgbClr val="222222"/>
                </a:solidFill>
                <a:effectLst/>
                <a:latin typeface="Tw Cen MT" panose="020B0602020104020603" pitchFamily="34" charset="0"/>
                <a:ea typeface="Times New Roman" panose="02020603050405020304" pitchFamily="18" charset="0"/>
                <a:cs typeface="Calibri" panose="020F0502020204030204" pitchFamily="34" charset="0"/>
              </a:rPr>
              <a:t>knowledge impartation </a:t>
            </a:r>
            <a:r>
              <a:rPr lang="en-GB" sz="2000" dirty="0">
                <a:solidFill>
                  <a:srgbClr val="222222"/>
                </a:solidFill>
                <a:latin typeface="Tw Cen MT" panose="020B0602020104020603" pitchFamily="34" charset="0"/>
                <a:ea typeface="Times New Roman" panose="02020603050405020304" pitchFamily="18" charset="0"/>
                <a:cs typeface="Calibri" panose="020F0502020204030204" pitchFamily="34" charset="0"/>
              </a:rPr>
              <a:t>on legislative activities and other forums by Ministries, Departments and Agencies (MDAs) of Government as well as </a:t>
            </a:r>
            <a:r>
              <a:rPr lang="en-GB" sz="2000" b="1" dirty="0">
                <a:solidFill>
                  <a:srgbClr val="222222"/>
                </a:solidFill>
                <a:effectLst/>
                <a:latin typeface="Tw Cen MT" panose="020B0602020104020603" pitchFamily="34" charset="0"/>
                <a:ea typeface="Times New Roman" panose="02020603050405020304" pitchFamily="18" charset="0"/>
                <a:cs typeface="Calibri" panose="020F0502020204030204" pitchFamily="34" charset="0"/>
              </a:rPr>
              <a:t>non-profits. </a:t>
            </a:r>
            <a:endParaRPr lang="en-CA" sz="2000" b="1" dirty="0">
              <a:effectLst/>
              <a:latin typeface="Tw Cen MT" panose="020B0602020104020603"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xmlns="" id="{6AF03CC0-7DA0-ED4F-B612-580E138D588A}"/>
              </a:ext>
            </a:extLst>
          </p:cNvPr>
          <p:cNvSpPr>
            <a:spLocks noGrp="1"/>
          </p:cNvSpPr>
          <p:nvPr>
            <p:ph type="body" idx="10"/>
          </p:nvPr>
        </p:nvSpPr>
        <p:spPr>
          <a:xfrm>
            <a:off x="6328008" y="2098876"/>
            <a:ext cx="4764829" cy="404216"/>
          </a:xfrm>
        </p:spPr>
        <p:txBody>
          <a:bodyPr/>
          <a:lstStyle/>
          <a:p>
            <a:r>
              <a:rPr lang="en-US" b="1" dirty="0">
                <a:latin typeface="Tw Cen MT" panose="020B0602020104020603" pitchFamily="34" charset="0"/>
              </a:rPr>
              <a:t>Research and Knowledge Products </a:t>
            </a:r>
          </a:p>
        </p:txBody>
      </p:sp>
      <p:sp>
        <p:nvSpPr>
          <p:cNvPr id="9" name="Slide Number Placeholder 8">
            <a:extLst>
              <a:ext uri="{FF2B5EF4-FFF2-40B4-BE49-F238E27FC236}">
                <a16:creationId xmlns:a16="http://schemas.microsoft.com/office/drawing/2014/main" xmlns="" id="{9A5802D8-6C81-6C4F-97CF-C1F2344EE894}"/>
              </a:ext>
            </a:extLst>
          </p:cNvPr>
          <p:cNvSpPr>
            <a:spLocks noGrp="1"/>
          </p:cNvSpPr>
          <p:nvPr>
            <p:ph type="sldNum" sz="quarter" idx="16"/>
          </p:nvPr>
        </p:nvSpPr>
        <p:spPr>
          <a:xfrm>
            <a:off x="971550" y="6332220"/>
            <a:ext cx="523240" cy="247651"/>
          </a:xfrm>
        </p:spPr>
        <p:txBody>
          <a:bodyPr/>
          <a:lstStyle/>
          <a:p>
            <a:pPr algn="l"/>
            <a:fld id="{294A09A9-5501-47C1-A89A-A340965A2BE2}" type="slidenum">
              <a:rPr lang="en-US" smtClean="0"/>
              <a:pPr algn="l"/>
              <a:t>6</a:t>
            </a:fld>
            <a:endParaRPr lang="en-US" dirty="0"/>
          </a:p>
        </p:txBody>
      </p:sp>
      <p:sp>
        <p:nvSpPr>
          <p:cNvPr id="8" name="Footer Placeholder 7">
            <a:extLst>
              <a:ext uri="{FF2B5EF4-FFF2-40B4-BE49-F238E27FC236}">
                <a16:creationId xmlns:a16="http://schemas.microsoft.com/office/drawing/2014/main" xmlns="" id="{2A659727-BBB9-9B49-BCA1-694F74F717C4}"/>
              </a:ext>
            </a:extLst>
          </p:cNvPr>
          <p:cNvSpPr>
            <a:spLocks noGrp="1"/>
          </p:cNvSpPr>
          <p:nvPr>
            <p:ph type="ftr" sz="quarter" idx="15"/>
          </p:nvPr>
        </p:nvSpPr>
        <p:spPr>
          <a:xfrm>
            <a:off x="1494790" y="6332220"/>
            <a:ext cx="1497330" cy="247651"/>
          </a:xfrm>
        </p:spPr>
        <p:txBody>
          <a:bodyPr/>
          <a:lstStyle/>
          <a:p>
            <a:r>
              <a:rPr lang="en-US" dirty="0"/>
              <a:t>Business Plan</a:t>
            </a:r>
          </a:p>
        </p:txBody>
      </p:sp>
      <p:pic>
        <p:nvPicPr>
          <p:cNvPr id="6" name="Picture 5">
            <a:extLst>
              <a:ext uri="{FF2B5EF4-FFF2-40B4-BE49-F238E27FC236}">
                <a16:creationId xmlns:a16="http://schemas.microsoft.com/office/drawing/2014/main" xmlns="" id="{9DFB13A6-BD1D-E61B-30F4-E8B8956B57D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625359" y="5951220"/>
            <a:ext cx="3470910" cy="762000"/>
          </a:xfrm>
          <a:prstGeom prst="rect">
            <a:avLst/>
          </a:prstGeom>
          <a:noFill/>
          <a:ln>
            <a:noFill/>
          </a:ln>
        </p:spPr>
      </p:pic>
      <p:sp>
        <p:nvSpPr>
          <p:cNvPr id="11" name="Content Placeholder 4">
            <a:extLst>
              <a:ext uri="{FF2B5EF4-FFF2-40B4-BE49-F238E27FC236}">
                <a16:creationId xmlns:a16="http://schemas.microsoft.com/office/drawing/2014/main" xmlns="" id="{07435953-D99C-8632-EB12-E25201FDE42C}"/>
              </a:ext>
            </a:extLst>
          </p:cNvPr>
          <p:cNvSpPr txBox="1">
            <a:spLocks/>
          </p:cNvSpPr>
          <p:nvPr/>
        </p:nvSpPr>
        <p:spPr>
          <a:xfrm>
            <a:off x="6328008" y="2364782"/>
            <a:ext cx="5038197" cy="1942138"/>
          </a:xfrm>
          <a:prstGeom prst="rect">
            <a:avLst/>
          </a:prstGeom>
        </p:spPr>
        <p:txBody>
          <a:bodyPr vert="horz" lIns="0" tIns="0" rIns="0" bIns="0" rtlCol="0" anchor="t" anchorCtr="0">
            <a:noAutofit/>
          </a:bodyPr>
          <a:lstStyle>
            <a:lvl1pPr marL="285750" indent="-285750" algn="l" defTabSz="914400" rtl="0" eaLnBrk="1" latinLnBrk="0" hangingPunct="1">
              <a:lnSpc>
                <a:spcPct val="100000"/>
              </a:lnSpc>
              <a:spcBef>
                <a:spcPts val="1000"/>
              </a:spcBef>
              <a:buFont typeface="Wingdings" pitchFamily="2" charset="2"/>
              <a:buChar char="§"/>
              <a:defRPr sz="16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0"/>
              </a:spcBef>
              <a:buFont typeface="Wingdings" pitchFamily="2" charset="2"/>
              <a:buNone/>
            </a:pPr>
            <a:r>
              <a:rPr lang="en-GB" sz="2000" b="1" dirty="0" err="1">
                <a:solidFill>
                  <a:srgbClr val="222222"/>
                </a:solidFill>
                <a:latin typeface="Tw Cen MT" panose="020B0602020104020603" pitchFamily="34" charset="0"/>
                <a:ea typeface="Times New Roman" panose="02020603050405020304" pitchFamily="18" charset="0"/>
                <a:cs typeface="Calibri" panose="020F0502020204030204" pitchFamily="34" charset="0"/>
              </a:rPr>
              <a:t>OrderPaper</a:t>
            </a:r>
            <a:r>
              <a:rPr lang="en-GB" sz="2000" b="1" dirty="0">
                <a:solidFill>
                  <a:srgbClr val="222222"/>
                </a:solidFill>
                <a:latin typeface="Tw Cen MT" panose="020B0602020104020603" pitchFamily="34" charset="0"/>
                <a:ea typeface="Times New Roman" panose="02020603050405020304" pitchFamily="18" charset="0"/>
                <a:cs typeface="Calibri" panose="020F0502020204030204" pitchFamily="34" charset="0"/>
              </a:rPr>
              <a:t> provides</a:t>
            </a:r>
            <a:r>
              <a:rPr lang="en-GB" sz="2000" dirty="0">
                <a:solidFill>
                  <a:srgbClr val="222222"/>
                </a:solidFill>
                <a:latin typeface="Tw Cen MT" panose="020B0602020104020603" pitchFamily="34" charset="0"/>
                <a:ea typeface="Times New Roman" panose="02020603050405020304" pitchFamily="18" charset="0"/>
                <a:cs typeface="Calibri" panose="020F0502020204030204" pitchFamily="34" charset="0"/>
              </a:rPr>
              <a:t> specialized research and knowledge products riding on effective marketing and partnership models.  </a:t>
            </a:r>
            <a:r>
              <a:rPr lang="en-GB" sz="2000" i="1" dirty="0">
                <a:solidFill>
                  <a:srgbClr val="222222"/>
                </a:solidFill>
                <a:latin typeface="Tw Cen MT" panose="020B0602020104020603" pitchFamily="34" charset="0"/>
                <a:ea typeface="Times New Roman" panose="02020603050405020304" pitchFamily="18" charset="0"/>
                <a:cs typeface="Calibri" panose="020F0502020204030204" pitchFamily="34" charset="0"/>
              </a:rPr>
              <a:t>These products are </a:t>
            </a:r>
            <a:r>
              <a:rPr lang="en-GB" sz="2000" b="1" i="1" dirty="0">
                <a:solidFill>
                  <a:srgbClr val="222222"/>
                </a:solidFill>
                <a:latin typeface="Tw Cen MT" panose="020B0602020104020603" pitchFamily="34" charset="0"/>
                <a:ea typeface="Times New Roman" panose="02020603050405020304" pitchFamily="18" charset="0"/>
                <a:cs typeface="Calibri" panose="020F0502020204030204" pitchFamily="34" charset="0"/>
              </a:rPr>
              <a:t>Quarterly Policy Review (QPR), Legislative Intelligence Forecast Entry (LIFE) Service; Commissioned Policy Briefs (CPBs);</a:t>
            </a:r>
            <a:r>
              <a:rPr lang="en-GB" sz="2000" i="1" dirty="0">
                <a:solidFill>
                  <a:srgbClr val="222222"/>
                </a:solidFill>
                <a:latin typeface="Tw Cen MT" panose="020B0602020104020603" pitchFamily="34" charset="0"/>
                <a:ea typeface="Times New Roman" panose="02020603050405020304" pitchFamily="18" charset="0"/>
                <a:cs typeface="Calibri" panose="020F0502020204030204" pitchFamily="34" charset="0"/>
              </a:rPr>
              <a:t> and the </a:t>
            </a:r>
            <a:r>
              <a:rPr lang="en-GB" sz="2000" b="1" i="1" dirty="0">
                <a:solidFill>
                  <a:srgbClr val="222222"/>
                </a:solidFill>
                <a:latin typeface="Tw Cen MT" panose="020B0602020104020603" pitchFamily="34" charset="0"/>
                <a:ea typeface="Times New Roman" panose="02020603050405020304" pitchFamily="18" charset="0"/>
                <a:cs typeface="Calibri" panose="020F0502020204030204" pitchFamily="34" charset="0"/>
              </a:rPr>
              <a:t>NASS Annual Report (NAP)</a:t>
            </a:r>
            <a:r>
              <a:rPr lang="en-GB" sz="2000" i="1" dirty="0">
                <a:solidFill>
                  <a:srgbClr val="222222"/>
                </a:solidFill>
                <a:latin typeface="Tw Cen MT" panose="020B0602020104020603" pitchFamily="34" charset="0"/>
                <a:ea typeface="Times New Roman" panose="02020603050405020304" pitchFamily="18" charset="0"/>
                <a:cs typeface="Calibri" panose="020F0502020204030204" pitchFamily="34" charset="0"/>
              </a:rPr>
              <a:t> released every September. </a:t>
            </a:r>
          </a:p>
          <a:p>
            <a:pPr marL="0" indent="0" algn="just">
              <a:spcBef>
                <a:spcPts val="0"/>
              </a:spcBef>
              <a:buFont typeface="Wingdings" pitchFamily="2" charset="2"/>
              <a:buNone/>
            </a:pPr>
            <a:endParaRPr lang="en-GB" sz="2000" dirty="0">
              <a:solidFill>
                <a:srgbClr val="222222"/>
              </a:solidFill>
              <a:latin typeface="Tw Cen MT" panose="020B0602020104020603" pitchFamily="34" charset="0"/>
              <a:ea typeface="Times New Roman" panose="02020603050405020304" pitchFamily="18" charset="0"/>
              <a:cs typeface="Calibri" panose="020F0502020204030204" pitchFamily="34" charset="0"/>
            </a:endParaRPr>
          </a:p>
          <a:p>
            <a:pPr marL="0" indent="0" algn="just">
              <a:spcBef>
                <a:spcPts val="0"/>
              </a:spcBef>
              <a:buFont typeface="Wingdings" pitchFamily="2" charset="2"/>
              <a:buNone/>
            </a:pPr>
            <a:r>
              <a:rPr lang="en-GB" sz="2000" b="1" dirty="0">
                <a:solidFill>
                  <a:srgbClr val="222222"/>
                </a:solidFill>
                <a:latin typeface="Tw Cen MT" panose="020B0602020104020603" pitchFamily="34" charset="0"/>
                <a:ea typeface="Times New Roman" panose="02020603050405020304" pitchFamily="18" charset="0"/>
                <a:cs typeface="Calibri" panose="020F0502020204030204" pitchFamily="34" charset="0"/>
              </a:rPr>
              <a:t>These</a:t>
            </a:r>
            <a:r>
              <a:rPr lang="en-GB" sz="2000" dirty="0">
                <a:solidFill>
                  <a:srgbClr val="222222"/>
                </a:solidFill>
                <a:latin typeface="Tw Cen MT" panose="020B0602020104020603" pitchFamily="34" charset="0"/>
                <a:ea typeface="Times New Roman" panose="02020603050405020304" pitchFamily="18" charset="0"/>
                <a:cs typeface="Calibri" panose="020F0502020204030204" pitchFamily="34" charset="0"/>
              </a:rPr>
              <a:t> specialized research and knowledge products are tailored to advance industry and thought leadership for brands and clients.</a:t>
            </a:r>
            <a:endParaRPr lang="en-CA" sz="2000" dirty="0">
              <a:latin typeface="Tw Cen MT" panose="020B06020201040206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5608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F0FA04-6227-9040-92A6-9514A59B8E7B}"/>
              </a:ext>
            </a:extLst>
          </p:cNvPr>
          <p:cNvSpPr>
            <a:spLocks noGrp="1"/>
          </p:cNvSpPr>
          <p:nvPr>
            <p:ph type="title"/>
          </p:nvPr>
        </p:nvSpPr>
        <p:spPr>
          <a:xfrm>
            <a:off x="964023" y="879063"/>
            <a:ext cx="9796126" cy="610863"/>
          </a:xfrm>
        </p:spPr>
        <p:txBody>
          <a:bodyPr>
            <a:normAutofit/>
          </a:bodyPr>
          <a:lstStyle/>
          <a:p>
            <a:r>
              <a:rPr lang="en-US" dirty="0">
                <a:latin typeface="Tw Cen MT" panose="020B0602020104020603" pitchFamily="34" charset="0"/>
              </a:rPr>
              <a:t>Projects &amp; Programmes (</a:t>
            </a:r>
            <a:r>
              <a:rPr lang="en-US" dirty="0" err="1">
                <a:latin typeface="Tw Cen MT" panose="020B0602020104020603" pitchFamily="34" charset="0"/>
              </a:rPr>
              <a:t>i</a:t>
            </a:r>
            <a:r>
              <a:rPr lang="en-US" dirty="0">
                <a:latin typeface="Tw Cen MT" panose="020B0602020104020603" pitchFamily="34" charset="0"/>
              </a:rPr>
              <a:t>)</a:t>
            </a:r>
          </a:p>
        </p:txBody>
      </p:sp>
      <p:sp>
        <p:nvSpPr>
          <p:cNvPr id="3" name="Text Placeholder 2">
            <a:extLst>
              <a:ext uri="{FF2B5EF4-FFF2-40B4-BE49-F238E27FC236}">
                <a16:creationId xmlns:a16="http://schemas.microsoft.com/office/drawing/2014/main" xmlns="" id="{9CD657E5-4675-E84E-840E-4F6D4868C5A9}"/>
              </a:ext>
            </a:extLst>
          </p:cNvPr>
          <p:cNvSpPr>
            <a:spLocks noGrp="1"/>
          </p:cNvSpPr>
          <p:nvPr>
            <p:ph type="body" idx="1"/>
          </p:nvPr>
        </p:nvSpPr>
        <p:spPr>
          <a:xfrm>
            <a:off x="964022" y="1996726"/>
            <a:ext cx="4827178" cy="404216"/>
          </a:xfrm>
        </p:spPr>
        <p:txBody>
          <a:bodyPr>
            <a:normAutofit/>
          </a:bodyPr>
          <a:lstStyle/>
          <a:p>
            <a:r>
              <a:rPr lang="en-US" sz="2400" b="1" dirty="0">
                <a:latin typeface="Tw Cen MT" panose="020B0602020104020603" pitchFamily="34" charset="0"/>
              </a:rPr>
              <a:t>ConsTrack</a:t>
            </a:r>
          </a:p>
        </p:txBody>
      </p:sp>
      <p:sp>
        <p:nvSpPr>
          <p:cNvPr id="5" name="Content Placeholder 4">
            <a:extLst>
              <a:ext uri="{FF2B5EF4-FFF2-40B4-BE49-F238E27FC236}">
                <a16:creationId xmlns:a16="http://schemas.microsoft.com/office/drawing/2014/main" xmlns="" id="{0B4B9306-DDC0-AD4F-A9C2-739C6AEB0172}"/>
              </a:ext>
            </a:extLst>
          </p:cNvPr>
          <p:cNvSpPr>
            <a:spLocks noGrp="1"/>
          </p:cNvSpPr>
          <p:nvPr>
            <p:ph sz="half" idx="2"/>
          </p:nvPr>
        </p:nvSpPr>
        <p:spPr>
          <a:xfrm>
            <a:off x="964022" y="2299549"/>
            <a:ext cx="4827178" cy="1942138"/>
          </a:xfrm>
        </p:spPr>
        <p:txBody>
          <a:bodyPr>
            <a:noAutofit/>
          </a:bodyPr>
          <a:lstStyle/>
          <a:p>
            <a:pPr marL="0" lvl="0" indent="0" algn="just">
              <a:spcBef>
                <a:spcPts val="0"/>
              </a:spcBef>
              <a:buNone/>
            </a:pPr>
            <a:r>
              <a:rPr lang="en-GB" b="1" dirty="0" err="1">
                <a:solidFill>
                  <a:srgbClr val="222222"/>
                </a:solidFill>
                <a:effectLst/>
                <a:latin typeface="Tw Cen MT" panose="020B0602020104020603" pitchFamily="34" charset="0"/>
                <a:ea typeface="Times New Roman" panose="02020603050405020304" pitchFamily="18" charset="0"/>
                <a:cs typeface="Calibri" panose="020F0502020204030204" pitchFamily="34" charset="0"/>
              </a:rPr>
              <a:t>ConsTrack</a:t>
            </a:r>
            <a:r>
              <a:rPr lang="en-GB" dirty="0">
                <a:solidFill>
                  <a:srgbClr val="222222"/>
                </a:solidFill>
                <a:effectLst/>
                <a:latin typeface="Tw Cen MT" panose="020B0602020104020603" pitchFamily="34" charset="0"/>
                <a:ea typeface="Times New Roman" panose="02020603050405020304" pitchFamily="18" charset="0"/>
                <a:cs typeface="Calibri" panose="020F0502020204030204" pitchFamily="34" charset="0"/>
              </a:rPr>
              <a:t> </a:t>
            </a:r>
            <a:r>
              <a:rPr lang="en-GB" dirty="0">
                <a:latin typeface="Tw Cen MT" pitchFamily="34" charset="0"/>
              </a:rPr>
              <a:t>is a civic tech tool with multi-layer </a:t>
            </a:r>
            <a:r>
              <a:rPr lang="en-GB" dirty="0" smtClean="0">
                <a:latin typeface="Tw Cen MT" pitchFamily="34" charset="0"/>
              </a:rPr>
              <a:t>engagement nodes </a:t>
            </a:r>
            <a:r>
              <a:rPr lang="en-GB" dirty="0">
                <a:latin typeface="Tw Cen MT" pitchFamily="34" charset="0"/>
              </a:rPr>
              <a:t>that empowers users </a:t>
            </a:r>
            <a:r>
              <a:rPr lang="en-GB" dirty="0" smtClean="0">
                <a:latin typeface="Tw Cen MT" pitchFamily="34" charset="0"/>
              </a:rPr>
              <a:t>citizens </a:t>
            </a:r>
            <a:r>
              <a:rPr lang="en-GB" dirty="0">
                <a:latin typeface="Tw Cen MT" pitchFamily="34" charset="0"/>
              </a:rPr>
              <a:t>across </a:t>
            </a:r>
            <a:r>
              <a:rPr lang="en-GB" dirty="0" smtClean="0">
                <a:latin typeface="Tw Cen MT" pitchFamily="34" charset="0"/>
              </a:rPr>
              <a:t>Nigeria </a:t>
            </a:r>
            <a:r>
              <a:rPr lang="en-GB" dirty="0">
                <a:latin typeface="Tw Cen MT" pitchFamily="34" charset="0"/>
              </a:rPr>
              <a:t>with relevant information (verified and validated data) </a:t>
            </a:r>
            <a:r>
              <a:rPr lang="en-GB" dirty="0" smtClean="0">
                <a:latin typeface="Tw Cen MT" pitchFamily="34" charset="0"/>
              </a:rPr>
              <a:t>for </a:t>
            </a:r>
            <a:r>
              <a:rPr lang="en-GB" dirty="0">
                <a:latin typeface="Tw Cen MT" pitchFamily="34" charset="0"/>
              </a:rPr>
              <a:t>real-time </a:t>
            </a:r>
            <a:r>
              <a:rPr lang="en-GB" dirty="0" smtClean="0">
                <a:latin typeface="Tw Cen MT" pitchFamily="34" charset="0"/>
              </a:rPr>
              <a:t>tracking </a:t>
            </a:r>
            <a:r>
              <a:rPr lang="en-GB" dirty="0">
                <a:latin typeface="Tw Cen MT" pitchFamily="34" charset="0"/>
              </a:rPr>
              <a:t>and </a:t>
            </a:r>
            <a:r>
              <a:rPr lang="en-GB" dirty="0" smtClean="0">
                <a:latin typeface="Tw Cen MT" pitchFamily="34" charset="0"/>
              </a:rPr>
              <a:t>reporting </a:t>
            </a:r>
            <a:r>
              <a:rPr lang="en-GB" dirty="0">
                <a:latin typeface="Tw Cen MT" pitchFamily="34" charset="0"/>
              </a:rPr>
              <a:t>on government-funded projects within their communities</a:t>
            </a:r>
            <a:r>
              <a:rPr lang="en-GB" dirty="0" smtClean="0">
                <a:solidFill>
                  <a:srgbClr val="222222"/>
                </a:solidFill>
                <a:effectLst/>
                <a:latin typeface="Tw Cen MT" panose="020B0602020104020603" pitchFamily="34" charset="0"/>
                <a:ea typeface="Times New Roman" panose="02020603050405020304" pitchFamily="18" charset="0"/>
                <a:cs typeface="Calibri" panose="020F0502020204030204" pitchFamily="34" charset="0"/>
              </a:rPr>
              <a:t>. Constituency Projects nominated by legislators in the annual budget receive special attention in a bid to disrupt the corruption in the scheme. The </a:t>
            </a:r>
            <a:r>
              <a:rPr lang="en-GB" b="1" dirty="0">
                <a:solidFill>
                  <a:srgbClr val="222222"/>
                </a:solidFill>
                <a:effectLst/>
                <a:latin typeface="Tw Cen MT" panose="020B0602020104020603" pitchFamily="34" charset="0"/>
                <a:ea typeface="Times New Roman" panose="02020603050405020304" pitchFamily="18" charset="0"/>
                <a:cs typeface="Calibri" panose="020F0502020204030204" pitchFamily="34" charset="0"/>
              </a:rPr>
              <a:t>ConsTrack mobile application</a:t>
            </a:r>
            <a:r>
              <a:rPr lang="en-GB" dirty="0">
                <a:solidFill>
                  <a:srgbClr val="222222"/>
                </a:solidFill>
                <a:effectLst/>
                <a:latin typeface="Tw Cen MT" panose="020B0602020104020603" pitchFamily="34" charset="0"/>
                <a:ea typeface="Times New Roman" panose="02020603050405020304" pitchFamily="18" charset="0"/>
                <a:cs typeface="Calibri" panose="020F0502020204030204" pitchFamily="34" charset="0"/>
              </a:rPr>
              <a:t> </a:t>
            </a:r>
            <a:r>
              <a:rPr lang="en-GB" dirty="0" smtClean="0">
                <a:solidFill>
                  <a:srgbClr val="222222"/>
                </a:solidFill>
                <a:effectLst/>
                <a:latin typeface="Tw Cen MT" panose="020B0602020104020603" pitchFamily="34" charset="0"/>
                <a:ea typeface="Times New Roman" panose="02020603050405020304" pitchFamily="18" charset="0"/>
                <a:cs typeface="Calibri" panose="020F0502020204030204" pitchFamily="34" charset="0"/>
              </a:rPr>
              <a:t>is built </a:t>
            </a:r>
            <a:r>
              <a:rPr lang="en-GB" dirty="0">
                <a:solidFill>
                  <a:srgbClr val="222222"/>
                </a:solidFill>
                <a:effectLst/>
                <a:latin typeface="Tw Cen MT" panose="020B0602020104020603" pitchFamily="34" charset="0"/>
                <a:ea typeface="Times New Roman" panose="02020603050405020304" pitchFamily="18" charset="0"/>
                <a:cs typeface="Calibri" panose="020F0502020204030204" pitchFamily="34" charset="0"/>
              </a:rPr>
              <a:t>to engender inclusiveness, transparency and accountability </a:t>
            </a:r>
            <a:r>
              <a:rPr lang="en-GB" dirty="0" smtClean="0">
                <a:solidFill>
                  <a:srgbClr val="222222"/>
                </a:solidFill>
                <a:effectLst/>
                <a:latin typeface="Tw Cen MT" panose="020B0602020104020603" pitchFamily="34" charset="0"/>
                <a:ea typeface="Times New Roman" panose="02020603050405020304" pitchFamily="18" charset="0"/>
                <a:cs typeface="Calibri" panose="020F0502020204030204" pitchFamily="34" charset="0"/>
              </a:rPr>
              <a:t>while promoting </a:t>
            </a:r>
            <a:r>
              <a:rPr lang="en-GB" dirty="0" smtClean="0">
                <a:solidFill>
                  <a:srgbClr val="222222"/>
                </a:solidFill>
                <a:latin typeface="Tw Cen MT" panose="020B0602020104020603" pitchFamily="34" charset="0"/>
                <a:ea typeface="Times New Roman" panose="02020603050405020304" pitchFamily="18" charset="0"/>
                <a:cs typeface="Calibri" panose="020F0502020204030204" pitchFamily="34" charset="0"/>
              </a:rPr>
              <a:t>value-for-money </a:t>
            </a:r>
            <a:r>
              <a:rPr lang="en-GB" dirty="0" smtClean="0">
                <a:solidFill>
                  <a:srgbClr val="222222"/>
                </a:solidFill>
                <a:effectLst/>
                <a:latin typeface="Tw Cen MT" panose="020B0602020104020603" pitchFamily="34" charset="0"/>
                <a:ea typeface="Times New Roman" panose="02020603050405020304" pitchFamily="18" charset="0"/>
                <a:cs typeface="Calibri" panose="020F0502020204030204" pitchFamily="34" charset="0"/>
              </a:rPr>
              <a:t>in </a:t>
            </a:r>
            <a:r>
              <a:rPr lang="en-GB" dirty="0" smtClean="0">
                <a:solidFill>
                  <a:srgbClr val="222222"/>
                </a:solidFill>
                <a:latin typeface="Tw Cen MT" panose="020B0602020104020603" pitchFamily="34" charset="0"/>
                <a:ea typeface="Times New Roman" panose="02020603050405020304" pitchFamily="18" charset="0"/>
                <a:cs typeface="Calibri" panose="020F0502020204030204" pitchFamily="34" charset="0"/>
              </a:rPr>
              <a:t>public service delivery</a:t>
            </a:r>
            <a:r>
              <a:rPr lang="en-GB" dirty="0" smtClean="0">
                <a:solidFill>
                  <a:srgbClr val="222222"/>
                </a:solidFill>
                <a:effectLst/>
                <a:latin typeface="Tw Cen MT" panose="020B0602020104020603" pitchFamily="34" charset="0"/>
                <a:ea typeface="Times New Roman" panose="02020603050405020304" pitchFamily="18" charset="0"/>
                <a:cs typeface="Calibri" panose="020F0502020204030204" pitchFamily="34" charset="0"/>
              </a:rPr>
              <a:t>. It </a:t>
            </a:r>
          </a:p>
          <a:p>
            <a:pPr marL="0" lvl="0" indent="0" algn="just">
              <a:spcBef>
                <a:spcPts val="0"/>
              </a:spcBef>
              <a:buNone/>
            </a:pPr>
            <a:endParaRPr lang="en-GB" dirty="0">
              <a:solidFill>
                <a:srgbClr val="222222"/>
              </a:solidFill>
              <a:latin typeface="Tw Cen MT" panose="020B0602020104020603" pitchFamily="34" charset="0"/>
              <a:ea typeface="Calibri" panose="020F0502020204030204" pitchFamily="34" charset="0"/>
              <a:cs typeface="Calibri" panose="020F0502020204030204" pitchFamily="34" charset="0"/>
            </a:endParaRPr>
          </a:p>
          <a:p>
            <a:pPr marL="0" lvl="0" indent="0" algn="just">
              <a:spcBef>
                <a:spcPts val="0"/>
              </a:spcBef>
              <a:buNone/>
            </a:pPr>
            <a:r>
              <a:rPr lang="en-GB" dirty="0" smtClean="0">
                <a:solidFill>
                  <a:srgbClr val="222222"/>
                </a:solidFill>
                <a:effectLst/>
                <a:latin typeface="Tw Cen MT" panose="020B0602020104020603" pitchFamily="34" charset="0"/>
                <a:ea typeface="Calibri" panose="020F0502020204030204" pitchFamily="34" charset="0"/>
                <a:cs typeface="Calibri" panose="020F0502020204030204" pitchFamily="34" charset="0"/>
              </a:rPr>
              <a:t>Read more about </a:t>
            </a:r>
            <a:r>
              <a:rPr lang="en-GB" b="1" dirty="0" err="1" smtClean="0">
                <a:solidFill>
                  <a:srgbClr val="222222"/>
                </a:solidFill>
                <a:effectLst/>
                <a:latin typeface="Tw Cen MT" panose="020B0602020104020603" pitchFamily="34" charset="0"/>
                <a:ea typeface="Calibri" panose="020F0502020204030204" pitchFamily="34" charset="0"/>
                <a:cs typeface="Calibri" panose="020F0502020204030204" pitchFamily="34" charset="0"/>
              </a:rPr>
              <a:t>ConsTrack</a:t>
            </a:r>
            <a:r>
              <a:rPr lang="en-GB" dirty="0" smtClean="0">
                <a:solidFill>
                  <a:srgbClr val="222222"/>
                </a:solidFill>
                <a:effectLst/>
                <a:latin typeface="Tw Cen MT" panose="020B0602020104020603" pitchFamily="34" charset="0"/>
                <a:ea typeface="Calibri" panose="020F0502020204030204" pitchFamily="34" charset="0"/>
                <a:cs typeface="Calibri" panose="020F0502020204030204" pitchFamily="34" charset="0"/>
              </a:rPr>
              <a:t> here: </a:t>
            </a:r>
            <a:r>
              <a:rPr lang="en-GB" dirty="0" smtClean="0">
                <a:solidFill>
                  <a:srgbClr val="222222"/>
                </a:solidFill>
                <a:effectLst/>
                <a:latin typeface="Tw Cen MT" panose="020B0602020104020603" pitchFamily="34" charset="0"/>
                <a:ea typeface="Calibri" panose="020F0502020204030204" pitchFamily="34" charset="0"/>
                <a:cs typeface="Calibri" panose="020F0502020204030204" pitchFamily="34" charset="0"/>
                <a:hlinkClick r:id="rId2"/>
              </a:rPr>
              <a:t>www.constrack.ng</a:t>
            </a:r>
            <a:r>
              <a:rPr lang="en-GB" dirty="0" smtClean="0">
                <a:solidFill>
                  <a:srgbClr val="222222"/>
                </a:solidFill>
                <a:effectLst/>
                <a:latin typeface="Tw Cen MT" panose="020B0602020104020603" pitchFamily="34" charset="0"/>
                <a:ea typeface="Calibri" panose="020F0502020204030204" pitchFamily="34" charset="0"/>
                <a:cs typeface="Calibri" panose="020F0502020204030204" pitchFamily="34" charset="0"/>
              </a:rPr>
              <a:t> </a:t>
            </a:r>
            <a:endParaRPr lang="en-CA" dirty="0">
              <a:effectLst/>
              <a:latin typeface="Tw Cen MT" panose="020B0602020104020603"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xmlns="" id="{6AF03CC0-7DA0-ED4F-B612-580E138D588A}"/>
              </a:ext>
            </a:extLst>
          </p:cNvPr>
          <p:cNvSpPr>
            <a:spLocks noGrp="1"/>
          </p:cNvSpPr>
          <p:nvPr>
            <p:ph type="body" idx="10"/>
          </p:nvPr>
        </p:nvSpPr>
        <p:spPr>
          <a:xfrm>
            <a:off x="6328008" y="2098876"/>
            <a:ext cx="4764829" cy="404216"/>
          </a:xfrm>
        </p:spPr>
        <p:txBody>
          <a:bodyPr/>
          <a:lstStyle/>
          <a:p>
            <a:r>
              <a:rPr lang="en-US" b="1" dirty="0">
                <a:latin typeface="Tw Cen MT" panose="020B0602020104020603" pitchFamily="34" charset="0"/>
              </a:rPr>
              <a:t>RemTrack</a:t>
            </a:r>
          </a:p>
        </p:txBody>
      </p:sp>
      <p:sp>
        <p:nvSpPr>
          <p:cNvPr id="9" name="Slide Number Placeholder 8">
            <a:extLst>
              <a:ext uri="{FF2B5EF4-FFF2-40B4-BE49-F238E27FC236}">
                <a16:creationId xmlns:a16="http://schemas.microsoft.com/office/drawing/2014/main" xmlns="" id="{9A5802D8-6C81-6C4F-97CF-C1F2344EE894}"/>
              </a:ext>
            </a:extLst>
          </p:cNvPr>
          <p:cNvSpPr>
            <a:spLocks noGrp="1"/>
          </p:cNvSpPr>
          <p:nvPr>
            <p:ph type="sldNum" sz="quarter" idx="16"/>
          </p:nvPr>
        </p:nvSpPr>
        <p:spPr>
          <a:xfrm>
            <a:off x="971550" y="6332220"/>
            <a:ext cx="523240" cy="247651"/>
          </a:xfrm>
        </p:spPr>
        <p:txBody>
          <a:bodyPr/>
          <a:lstStyle/>
          <a:p>
            <a:pPr algn="l"/>
            <a:fld id="{294A09A9-5501-47C1-A89A-A340965A2BE2}" type="slidenum">
              <a:rPr lang="en-US" smtClean="0"/>
              <a:pPr algn="l"/>
              <a:t>7</a:t>
            </a:fld>
            <a:endParaRPr lang="en-US" dirty="0"/>
          </a:p>
        </p:txBody>
      </p:sp>
      <p:sp>
        <p:nvSpPr>
          <p:cNvPr id="8" name="Footer Placeholder 7">
            <a:extLst>
              <a:ext uri="{FF2B5EF4-FFF2-40B4-BE49-F238E27FC236}">
                <a16:creationId xmlns:a16="http://schemas.microsoft.com/office/drawing/2014/main" xmlns="" id="{2A659727-BBB9-9B49-BCA1-694F74F717C4}"/>
              </a:ext>
            </a:extLst>
          </p:cNvPr>
          <p:cNvSpPr>
            <a:spLocks noGrp="1"/>
          </p:cNvSpPr>
          <p:nvPr>
            <p:ph type="ftr" sz="quarter" idx="15"/>
          </p:nvPr>
        </p:nvSpPr>
        <p:spPr>
          <a:xfrm>
            <a:off x="1494790" y="6332220"/>
            <a:ext cx="1497330" cy="247651"/>
          </a:xfrm>
        </p:spPr>
        <p:txBody>
          <a:bodyPr/>
          <a:lstStyle/>
          <a:p>
            <a:r>
              <a:rPr lang="en-US" dirty="0"/>
              <a:t>Business Plan</a:t>
            </a:r>
          </a:p>
        </p:txBody>
      </p:sp>
      <p:pic>
        <p:nvPicPr>
          <p:cNvPr id="6" name="Picture 5">
            <a:extLst>
              <a:ext uri="{FF2B5EF4-FFF2-40B4-BE49-F238E27FC236}">
                <a16:creationId xmlns:a16="http://schemas.microsoft.com/office/drawing/2014/main" xmlns="" id="{9DFB13A6-BD1D-E61B-30F4-E8B8956B57D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625359" y="5951220"/>
            <a:ext cx="3470910" cy="762000"/>
          </a:xfrm>
          <a:prstGeom prst="rect">
            <a:avLst/>
          </a:prstGeom>
          <a:noFill/>
          <a:ln>
            <a:noFill/>
          </a:ln>
        </p:spPr>
      </p:pic>
      <p:sp>
        <p:nvSpPr>
          <p:cNvPr id="11" name="Content Placeholder 4">
            <a:extLst>
              <a:ext uri="{FF2B5EF4-FFF2-40B4-BE49-F238E27FC236}">
                <a16:creationId xmlns:a16="http://schemas.microsoft.com/office/drawing/2014/main" xmlns="" id="{07435953-D99C-8632-EB12-E25201FDE42C}"/>
              </a:ext>
            </a:extLst>
          </p:cNvPr>
          <p:cNvSpPr txBox="1">
            <a:spLocks/>
          </p:cNvSpPr>
          <p:nvPr/>
        </p:nvSpPr>
        <p:spPr>
          <a:xfrm>
            <a:off x="6328008" y="2364782"/>
            <a:ext cx="5038197" cy="1942138"/>
          </a:xfrm>
          <a:prstGeom prst="rect">
            <a:avLst/>
          </a:prstGeom>
        </p:spPr>
        <p:txBody>
          <a:bodyPr vert="horz" lIns="0" tIns="0" rIns="0" bIns="0" rtlCol="0" anchor="t" anchorCtr="0">
            <a:noAutofit/>
          </a:bodyPr>
          <a:lstStyle>
            <a:lvl1pPr marL="285750" indent="-285750" algn="l" defTabSz="914400" rtl="0" eaLnBrk="1" latinLnBrk="0" hangingPunct="1">
              <a:lnSpc>
                <a:spcPct val="100000"/>
              </a:lnSpc>
              <a:spcBef>
                <a:spcPts val="1000"/>
              </a:spcBef>
              <a:buFont typeface="Wingdings" pitchFamily="2" charset="2"/>
              <a:buChar char="§"/>
              <a:defRPr sz="16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0"/>
              </a:spcBef>
              <a:buFont typeface="Wingdings" pitchFamily="2" charset="2"/>
              <a:buNone/>
            </a:pPr>
            <a:r>
              <a:rPr lang="en-GB" b="1" dirty="0">
                <a:solidFill>
                  <a:srgbClr val="222222"/>
                </a:solidFill>
                <a:latin typeface="Tw Cen MT" panose="020B0602020104020603" pitchFamily="34" charset="0"/>
                <a:ea typeface="Times New Roman" panose="02020603050405020304" pitchFamily="18" charset="0"/>
                <a:cs typeface="Calibri" panose="020F0502020204030204" pitchFamily="34" charset="0"/>
              </a:rPr>
              <a:t>RemTrack</a:t>
            </a:r>
            <a:r>
              <a:rPr lang="en-GB" dirty="0">
                <a:solidFill>
                  <a:srgbClr val="222222"/>
                </a:solidFill>
                <a:latin typeface="Tw Cen MT" panose="020B0602020104020603" pitchFamily="34" charset="0"/>
                <a:ea typeface="Times New Roman" panose="02020603050405020304" pitchFamily="18" charset="0"/>
                <a:cs typeface="Calibri" panose="020F0502020204030204" pitchFamily="34" charset="0"/>
              </a:rPr>
              <a:t> is a civic tech platform that enables </a:t>
            </a:r>
            <a:r>
              <a:rPr lang="en-GB" dirty="0" smtClean="0">
                <a:solidFill>
                  <a:srgbClr val="222222"/>
                </a:solidFill>
                <a:latin typeface="Tw Cen MT" panose="020B0602020104020603" pitchFamily="34" charset="0"/>
                <a:ea typeface="Times New Roman" panose="02020603050405020304" pitchFamily="18" charset="0"/>
                <a:cs typeface="Calibri" panose="020F0502020204030204" pitchFamily="34" charset="0"/>
              </a:rPr>
              <a:t>informed citizen engagements on the </a:t>
            </a:r>
            <a:r>
              <a:rPr lang="en-GB" dirty="0" smtClean="0">
                <a:solidFill>
                  <a:srgbClr val="222222"/>
                </a:solidFill>
                <a:latin typeface="Tw Cen MT" panose="020B0602020104020603" pitchFamily="34" charset="0"/>
                <a:ea typeface="Times New Roman" panose="02020603050405020304" pitchFamily="18" charset="0"/>
                <a:cs typeface="Calibri" panose="020F0502020204030204" pitchFamily="34" charset="0"/>
              </a:rPr>
              <a:t>extractive sector. Using data from verified industry </a:t>
            </a:r>
            <a:r>
              <a:rPr lang="en-GB" dirty="0" smtClean="0">
                <a:solidFill>
                  <a:srgbClr val="222222"/>
                </a:solidFill>
                <a:latin typeface="Tw Cen MT" panose="020B0602020104020603" pitchFamily="34" charset="0"/>
                <a:ea typeface="Times New Roman" panose="02020603050405020304" pitchFamily="18" charset="0"/>
                <a:cs typeface="Calibri" panose="020F0502020204030204" pitchFamily="34" charset="0"/>
              </a:rPr>
              <a:t>sources, including the </a:t>
            </a:r>
            <a:r>
              <a:rPr lang="en-GB" dirty="0" smtClean="0">
                <a:solidFill>
                  <a:srgbClr val="222222"/>
                </a:solidFill>
                <a:latin typeface="Tw Cen MT" panose="020B0602020104020603" pitchFamily="34" charset="0"/>
                <a:ea typeface="Times New Roman" panose="02020603050405020304" pitchFamily="18" charset="0"/>
                <a:cs typeface="Calibri" panose="020F0502020204030204" pitchFamily="34" charset="0"/>
              </a:rPr>
              <a:t>Annual Audits </a:t>
            </a:r>
            <a:r>
              <a:rPr lang="en-GB" dirty="0">
                <a:solidFill>
                  <a:srgbClr val="222222"/>
                </a:solidFill>
                <a:latin typeface="Tw Cen MT" panose="020B0602020104020603" pitchFamily="34" charset="0"/>
                <a:ea typeface="Times New Roman" panose="02020603050405020304" pitchFamily="18" charset="0"/>
                <a:cs typeface="Calibri" panose="020F0502020204030204" pitchFamily="34" charset="0"/>
              </a:rPr>
              <a:t>of the Nigeria Extractive Industries Transparency Initiative (NEITI</a:t>
            </a:r>
            <a:r>
              <a:rPr lang="en-GB" dirty="0" smtClean="0">
                <a:solidFill>
                  <a:srgbClr val="222222"/>
                </a:solidFill>
                <a:latin typeface="Tw Cen MT" panose="020B0602020104020603" pitchFamily="34" charset="0"/>
                <a:ea typeface="Times New Roman" panose="02020603050405020304" pitchFamily="18" charset="0"/>
                <a:cs typeface="Calibri" panose="020F0502020204030204" pitchFamily="34" charset="0"/>
              </a:rPr>
              <a:t>), the </a:t>
            </a:r>
            <a:r>
              <a:rPr lang="en-GB" b="1" dirty="0" err="1" smtClean="0">
                <a:solidFill>
                  <a:srgbClr val="222222"/>
                </a:solidFill>
                <a:latin typeface="Tw Cen MT" panose="020B0602020104020603" pitchFamily="34" charset="0"/>
                <a:ea typeface="Times New Roman" panose="02020603050405020304" pitchFamily="18" charset="0"/>
                <a:cs typeface="Calibri" panose="020F0502020204030204" pitchFamily="34" charset="0"/>
              </a:rPr>
              <a:t>RemTrack</a:t>
            </a:r>
            <a:r>
              <a:rPr lang="en-GB" dirty="0" smtClean="0">
                <a:solidFill>
                  <a:srgbClr val="222222"/>
                </a:solidFill>
                <a:latin typeface="Tw Cen MT" panose="020B0602020104020603" pitchFamily="34" charset="0"/>
                <a:ea typeface="Times New Roman" panose="02020603050405020304" pitchFamily="18" charset="0"/>
                <a:cs typeface="Calibri" panose="020F0502020204030204" pitchFamily="34" charset="0"/>
              </a:rPr>
              <a:t> </a:t>
            </a:r>
            <a:r>
              <a:rPr lang="en-GB" dirty="0">
                <a:solidFill>
                  <a:srgbClr val="222222"/>
                </a:solidFill>
                <a:latin typeface="Tw Cen MT" panose="020B0602020104020603" pitchFamily="34" charset="0"/>
                <a:ea typeface="Times New Roman" panose="02020603050405020304" pitchFamily="18" charset="0"/>
                <a:cs typeface="Calibri" panose="020F0502020204030204" pitchFamily="34" charset="0"/>
              </a:rPr>
              <a:t>m</a:t>
            </a:r>
            <a:r>
              <a:rPr lang="en-GB" dirty="0" smtClean="0">
                <a:solidFill>
                  <a:srgbClr val="222222"/>
                </a:solidFill>
                <a:latin typeface="Tw Cen MT" panose="020B0602020104020603" pitchFamily="34" charset="0"/>
                <a:ea typeface="Times New Roman" panose="02020603050405020304" pitchFamily="18" charset="0"/>
                <a:cs typeface="Calibri" panose="020F0502020204030204" pitchFamily="34" charset="0"/>
              </a:rPr>
              <a:t>obile application </a:t>
            </a:r>
            <a:r>
              <a:rPr lang="en-GB" dirty="0">
                <a:solidFill>
                  <a:srgbClr val="222222"/>
                </a:solidFill>
                <a:latin typeface="Tw Cen MT" panose="020B0602020104020603" pitchFamily="34" charset="0"/>
                <a:ea typeface="Times New Roman" panose="02020603050405020304" pitchFamily="18" charset="0"/>
                <a:cs typeface="Calibri" panose="020F0502020204030204" pitchFamily="34" charset="0"/>
              </a:rPr>
              <a:t>unpacks the </a:t>
            </a:r>
            <a:r>
              <a:rPr lang="en-GB" dirty="0" smtClean="0">
                <a:solidFill>
                  <a:srgbClr val="222222"/>
                </a:solidFill>
                <a:latin typeface="Tw Cen MT" panose="020B0602020104020603" pitchFamily="34" charset="0"/>
                <a:ea typeface="Times New Roman" panose="02020603050405020304" pitchFamily="18" charset="0"/>
                <a:cs typeface="Calibri" panose="020F0502020204030204" pitchFamily="34" charset="0"/>
              </a:rPr>
              <a:t>complex codes and languages of </a:t>
            </a:r>
            <a:r>
              <a:rPr lang="en-GB" dirty="0">
                <a:solidFill>
                  <a:srgbClr val="222222"/>
                </a:solidFill>
                <a:latin typeface="Tw Cen MT" panose="020B0602020104020603" pitchFamily="34" charset="0"/>
                <a:ea typeface="Times New Roman" panose="02020603050405020304" pitchFamily="18" charset="0"/>
                <a:cs typeface="Calibri" panose="020F0502020204030204" pitchFamily="34" charset="0"/>
              </a:rPr>
              <a:t>the </a:t>
            </a:r>
            <a:r>
              <a:rPr lang="en-GB" dirty="0" smtClean="0">
                <a:solidFill>
                  <a:srgbClr val="222222"/>
                </a:solidFill>
                <a:latin typeface="Tw Cen MT" panose="020B0602020104020603" pitchFamily="34" charset="0"/>
                <a:ea typeface="Times New Roman" panose="02020603050405020304" pitchFamily="18" charset="0"/>
                <a:cs typeface="Calibri" panose="020F0502020204030204" pitchFamily="34" charset="0"/>
              </a:rPr>
              <a:t>extractive </a:t>
            </a:r>
            <a:r>
              <a:rPr lang="en-GB" dirty="0">
                <a:solidFill>
                  <a:srgbClr val="222222"/>
                </a:solidFill>
                <a:latin typeface="Tw Cen MT" panose="020B0602020104020603" pitchFamily="34" charset="0"/>
                <a:ea typeface="Times New Roman" panose="02020603050405020304" pitchFamily="18" charset="0"/>
                <a:cs typeface="Calibri" panose="020F0502020204030204" pitchFamily="34" charset="0"/>
              </a:rPr>
              <a:t>sector into user-friendly </a:t>
            </a:r>
            <a:r>
              <a:rPr lang="en-GB" dirty="0" smtClean="0">
                <a:solidFill>
                  <a:srgbClr val="222222"/>
                </a:solidFill>
                <a:latin typeface="Tw Cen MT" panose="020B0602020104020603" pitchFamily="34" charset="0"/>
                <a:ea typeface="Times New Roman" panose="02020603050405020304" pitchFamily="18" charset="0"/>
                <a:cs typeface="Calibri" panose="020F0502020204030204" pitchFamily="34" charset="0"/>
              </a:rPr>
              <a:t>and relatable information </a:t>
            </a:r>
            <a:r>
              <a:rPr lang="en-GB" dirty="0">
                <a:solidFill>
                  <a:srgbClr val="222222"/>
                </a:solidFill>
                <a:latin typeface="Tw Cen MT" panose="020B0602020104020603" pitchFamily="34" charset="0"/>
                <a:ea typeface="Times New Roman" panose="02020603050405020304" pitchFamily="18" charset="0"/>
                <a:cs typeface="Calibri" panose="020F0502020204030204" pitchFamily="34" charset="0"/>
              </a:rPr>
              <a:t>and </a:t>
            </a:r>
            <a:r>
              <a:rPr lang="en-GB" dirty="0" smtClean="0">
                <a:solidFill>
                  <a:srgbClr val="222222"/>
                </a:solidFill>
                <a:latin typeface="Tw Cen MT" panose="020B0602020104020603" pitchFamily="34" charset="0"/>
                <a:ea typeface="Times New Roman" panose="02020603050405020304" pitchFamily="18" charset="0"/>
                <a:cs typeface="Calibri" panose="020F0502020204030204" pitchFamily="34" charset="0"/>
              </a:rPr>
              <a:t>machine-readable datasets </a:t>
            </a:r>
            <a:r>
              <a:rPr lang="en-GB" dirty="0">
                <a:solidFill>
                  <a:srgbClr val="222222"/>
                </a:solidFill>
                <a:latin typeface="Tw Cen MT" panose="020B0602020104020603" pitchFamily="34" charset="0"/>
                <a:ea typeface="Times New Roman" panose="02020603050405020304" pitchFamily="18" charset="0"/>
                <a:cs typeface="Calibri" panose="020F0502020204030204" pitchFamily="34" charset="0"/>
              </a:rPr>
              <a:t>that enable stakeholders, especially civil society and the media to make evidence-based advocacy in furtherance of transparency and accountability in Nigeria.</a:t>
            </a:r>
          </a:p>
          <a:p>
            <a:pPr marL="0" indent="0" algn="just">
              <a:spcBef>
                <a:spcPts val="0"/>
              </a:spcBef>
              <a:buFont typeface="Wingdings" pitchFamily="2" charset="2"/>
              <a:buNone/>
            </a:pPr>
            <a:endParaRPr lang="en-GB" dirty="0">
              <a:solidFill>
                <a:srgbClr val="222222"/>
              </a:solidFill>
              <a:latin typeface="Tw Cen MT" panose="020B0602020104020603" pitchFamily="34" charset="0"/>
              <a:ea typeface="Calibri" panose="020F0502020204030204" pitchFamily="34" charset="0"/>
              <a:cs typeface="Calibri" panose="020F0502020204030204" pitchFamily="34" charset="0"/>
            </a:endParaRPr>
          </a:p>
          <a:p>
            <a:pPr marL="0" indent="0" algn="just">
              <a:spcBef>
                <a:spcPts val="0"/>
              </a:spcBef>
              <a:buFont typeface="Wingdings" pitchFamily="2" charset="2"/>
              <a:buNone/>
            </a:pPr>
            <a:r>
              <a:rPr lang="en-GB" dirty="0" smtClean="0">
                <a:latin typeface="Tw Cen MT" panose="020B0602020104020603" pitchFamily="34" charset="0"/>
                <a:ea typeface="Calibri" panose="020F0502020204030204" pitchFamily="34" charset="0"/>
                <a:cs typeface="Times New Roman" panose="02020603050405020304" pitchFamily="18" charset="0"/>
              </a:rPr>
              <a:t>Read more about </a:t>
            </a:r>
            <a:r>
              <a:rPr lang="en-GB" b="1" dirty="0" err="1" smtClean="0">
                <a:latin typeface="Tw Cen MT" panose="020B0602020104020603" pitchFamily="34" charset="0"/>
                <a:ea typeface="Calibri" panose="020F0502020204030204" pitchFamily="34" charset="0"/>
                <a:cs typeface="Times New Roman" panose="02020603050405020304" pitchFamily="18" charset="0"/>
              </a:rPr>
              <a:t>RemTrack</a:t>
            </a:r>
            <a:r>
              <a:rPr lang="en-GB" dirty="0" smtClean="0">
                <a:latin typeface="Tw Cen MT" panose="020B0602020104020603" pitchFamily="34" charset="0"/>
                <a:ea typeface="Calibri" panose="020F0502020204030204" pitchFamily="34" charset="0"/>
                <a:cs typeface="Times New Roman" panose="02020603050405020304" pitchFamily="18" charset="0"/>
              </a:rPr>
              <a:t> here: </a:t>
            </a:r>
            <a:r>
              <a:rPr lang="en-GB" dirty="0" smtClean="0">
                <a:latin typeface="Tw Cen MT" panose="020B0602020104020603" pitchFamily="34" charset="0"/>
                <a:ea typeface="Calibri" panose="020F0502020204030204" pitchFamily="34" charset="0"/>
                <a:cs typeface="Times New Roman" panose="02020603050405020304" pitchFamily="18" charset="0"/>
                <a:hlinkClick r:id="rId4"/>
              </a:rPr>
              <a:t>www.remtrack.ng</a:t>
            </a:r>
            <a:endParaRPr lang="en-GB" dirty="0">
              <a:latin typeface="Tw Cen MT" panose="020B0602020104020603" pitchFamily="34" charset="0"/>
              <a:ea typeface="Calibri" panose="020F0502020204030204" pitchFamily="34" charset="0"/>
              <a:cs typeface="Times New Roman" panose="02020603050405020304" pitchFamily="18" charset="0"/>
            </a:endParaRPr>
          </a:p>
          <a:p>
            <a:pPr marL="0" indent="0" algn="just">
              <a:spcBef>
                <a:spcPts val="0"/>
              </a:spcBef>
              <a:buFont typeface="Wingdings" pitchFamily="2" charset="2"/>
              <a:buNone/>
            </a:pPr>
            <a:endParaRPr lang="en-CA" dirty="0">
              <a:latin typeface="Tw Cen MT" panose="020B06020201040206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0729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F0FA04-6227-9040-92A6-9514A59B8E7B}"/>
              </a:ext>
            </a:extLst>
          </p:cNvPr>
          <p:cNvSpPr>
            <a:spLocks noGrp="1"/>
          </p:cNvSpPr>
          <p:nvPr>
            <p:ph type="title"/>
          </p:nvPr>
        </p:nvSpPr>
        <p:spPr>
          <a:xfrm>
            <a:off x="964023" y="879063"/>
            <a:ext cx="9796126" cy="610863"/>
          </a:xfrm>
        </p:spPr>
        <p:txBody>
          <a:bodyPr>
            <a:normAutofit/>
          </a:bodyPr>
          <a:lstStyle/>
          <a:p>
            <a:r>
              <a:rPr lang="en-US" dirty="0">
                <a:latin typeface="Tw Cen MT" panose="020B0602020104020603" pitchFamily="34" charset="0"/>
              </a:rPr>
              <a:t>Projects &amp; Programmes (ii)</a:t>
            </a:r>
          </a:p>
        </p:txBody>
      </p:sp>
      <p:sp>
        <p:nvSpPr>
          <p:cNvPr id="3" name="Text Placeholder 2">
            <a:extLst>
              <a:ext uri="{FF2B5EF4-FFF2-40B4-BE49-F238E27FC236}">
                <a16:creationId xmlns:a16="http://schemas.microsoft.com/office/drawing/2014/main" xmlns="" id="{9CD657E5-4675-E84E-840E-4F6D4868C5A9}"/>
              </a:ext>
            </a:extLst>
          </p:cNvPr>
          <p:cNvSpPr>
            <a:spLocks noGrp="1"/>
          </p:cNvSpPr>
          <p:nvPr>
            <p:ph type="body" idx="1"/>
          </p:nvPr>
        </p:nvSpPr>
        <p:spPr>
          <a:xfrm>
            <a:off x="964022" y="1996726"/>
            <a:ext cx="4827178" cy="404216"/>
          </a:xfrm>
        </p:spPr>
        <p:txBody>
          <a:bodyPr>
            <a:normAutofit/>
          </a:bodyPr>
          <a:lstStyle/>
          <a:p>
            <a:r>
              <a:rPr lang="en-US" b="1" dirty="0">
                <a:latin typeface="Tw Cen MT" panose="020B0602020104020603" pitchFamily="34" charset="0"/>
              </a:rPr>
              <a:t>Development Dialogue Series (DDS) </a:t>
            </a:r>
          </a:p>
        </p:txBody>
      </p:sp>
      <p:sp>
        <p:nvSpPr>
          <p:cNvPr id="5" name="Content Placeholder 4">
            <a:extLst>
              <a:ext uri="{FF2B5EF4-FFF2-40B4-BE49-F238E27FC236}">
                <a16:creationId xmlns:a16="http://schemas.microsoft.com/office/drawing/2014/main" xmlns="" id="{0B4B9306-DDC0-AD4F-A9C2-739C6AEB0172}"/>
              </a:ext>
            </a:extLst>
          </p:cNvPr>
          <p:cNvSpPr>
            <a:spLocks noGrp="1"/>
          </p:cNvSpPr>
          <p:nvPr>
            <p:ph sz="half" idx="2"/>
          </p:nvPr>
        </p:nvSpPr>
        <p:spPr>
          <a:xfrm>
            <a:off x="964022" y="1996726"/>
            <a:ext cx="4827178" cy="1942138"/>
          </a:xfrm>
        </p:spPr>
        <p:txBody>
          <a:bodyPr>
            <a:noAutofit/>
          </a:bodyPr>
          <a:lstStyle/>
          <a:p>
            <a:pPr marL="0" lvl="0" indent="0" algn="just">
              <a:spcBef>
                <a:spcPts val="0"/>
              </a:spcBef>
              <a:buNone/>
            </a:pPr>
            <a:endParaRPr lang="en-GB" dirty="0">
              <a:solidFill>
                <a:srgbClr val="222222"/>
              </a:solidFill>
              <a:effectLst/>
              <a:latin typeface="Tw Cen MT" panose="020B0602020104020603" pitchFamily="34" charset="0"/>
              <a:ea typeface="Times New Roman" panose="02020603050405020304" pitchFamily="18" charset="0"/>
              <a:cs typeface="Calibri" panose="020F0502020204030204" pitchFamily="34" charset="0"/>
            </a:endParaRPr>
          </a:p>
          <a:p>
            <a:pPr marL="0" lvl="0" indent="0" algn="just">
              <a:spcBef>
                <a:spcPts val="0"/>
              </a:spcBef>
              <a:buNone/>
            </a:pPr>
            <a:r>
              <a:rPr lang="en-GB" dirty="0">
                <a:solidFill>
                  <a:srgbClr val="222222"/>
                </a:solidFill>
                <a:effectLst/>
                <a:latin typeface="Tw Cen MT" panose="020B0602020104020603" pitchFamily="34" charset="0"/>
                <a:ea typeface="Times New Roman" panose="02020603050405020304" pitchFamily="18" charset="0"/>
                <a:cs typeface="Calibri" panose="020F0502020204030204" pitchFamily="34" charset="0"/>
              </a:rPr>
              <a:t>As part of efforts to deepen advocacy around reforms in </a:t>
            </a:r>
            <a:r>
              <a:rPr lang="en-GB" dirty="0" smtClean="0">
                <a:solidFill>
                  <a:srgbClr val="222222"/>
                </a:solidFill>
                <a:latin typeface="Tw Cen MT" panose="020B0602020104020603" pitchFamily="34" charset="0"/>
                <a:ea typeface="Times New Roman" panose="02020603050405020304" pitchFamily="18" charset="0"/>
                <a:cs typeface="Calibri" panose="020F0502020204030204" pitchFamily="34" charset="0"/>
              </a:rPr>
              <a:t>Public Service Delivery</a:t>
            </a:r>
            <a:r>
              <a:rPr lang="en-GB" dirty="0" smtClean="0">
                <a:solidFill>
                  <a:srgbClr val="222222"/>
                </a:solidFill>
                <a:effectLst/>
                <a:latin typeface="Tw Cen MT" panose="020B0602020104020603" pitchFamily="34" charset="0"/>
                <a:ea typeface="Times New Roman" panose="02020603050405020304" pitchFamily="18" charset="0"/>
                <a:cs typeface="Calibri" panose="020F0502020204030204" pitchFamily="34" charset="0"/>
              </a:rPr>
              <a:t>, </a:t>
            </a:r>
            <a:r>
              <a:rPr lang="en-GB" b="1" dirty="0" err="1" smtClean="0">
                <a:solidFill>
                  <a:srgbClr val="222222"/>
                </a:solidFill>
                <a:effectLst/>
                <a:latin typeface="Tw Cen MT" panose="020B0602020104020603" pitchFamily="34" charset="0"/>
                <a:ea typeface="Times New Roman" panose="02020603050405020304" pitchFamily="18" charset="0"/>
                <a:cs typeface="Calibri" panose="020F0502020204030204" pitchFamily="34" charset="0"/>
              </a:rPr>
              <a:t>OrderPaper</a:t>
            </a:r>
            <a:r>
              <a:rPr lang="en-GB" dirty="0" smtClean="0">
                <a:solidFill>
                  <a:srgbClr val="222222"/>
                </a:solidFill>
                <a:effectLst/>
                <a:latin typeface="Tw Cen MT" panose="020B0602020104020603" pitchFamily="34" charset="0"/>
                <a:ea typeface="Times New Roman" panose="02020603050405020304" pitchFamily="18" charset="0"/>
                <a:cs typeface="Calibri" panose="020F0502020204030204" pitchFamily="34" charset="0"/>
              </a:rPr>
              <a:t> through our non-profit, </a:t>
            </a:r>
            <a:r>
              <a:rPr lang="en-GB" dirty="0">
                <a:solidFill>
                  <a:srgbClr val="222222"/>
                </a:solidFill>
                <a:effectLst/>
                <a:latin typeface="Tw Cen MT" panose="020B0602020104020603" pitchFamily="34" charset="0"/>
                <a:ea typeface="Times New Roman" panose="02020603050405020304" pitchFamily="18" charset="0"/>
                <a:cs typeface="Calibri" panose="020F0502020204030204" pitchFamily="34" charset="0"/>
              </a:rPr>
              <a:t>periodically </a:t>
            </a:r>
            <a:r>
              <a:rPr lang="en-GB" dirty="0" smtClean="0">
                <a:solidFill>
                  <a:srgbClr val="222222"/>
                </a:solidFill>
                <a:effectLst/>
                <a:latin typeface="Tw Cen MT" panose="020B0602020104020603" pitchFamily="34" charset="0"/>
                <a:ea typeface="Times New Roman" panose="02020603050405020304" pitchFamily="18" charset="0"/>
                <a:cs typeface="Calibri" panose="020F0502020204030204" pitchFamily="34" charset="0"/>
              </a:rPr>
              <a:t>convenes </a:t>
            </a:r>
            <a:r>
              <a:rPr lang="en-GB" dirty="0">
                <a:solidFill>
                  <a:srgbClr val="222222"/>
                </a:solidFill>
                <a:effectLst/>
                <a:latin typeface="Tw Cen MT" panose="020B0602020104020603" pitchFamily="34" charset="0"/>
                <a:ea typeface="Times New Roman" panose="02020603050405020304" pitchFamily="18" charset="0"/>
                <a:cs typeface="Calibri" panose="020F0502020204030204" pitchFamily="34" charset="0"/>
              </a:rPr>
              <a:t>the </a:t>
            </a:r>
            <a:r>
              <a:rPr lang="en-GB" b="1" dirty="0">
                <a:solidFill>
                  <a:srgbClr val="222222"/>
                </a:solidFill>
                <a:effectLst/>
                <a:latin typeface="Tw Cen MT" panose="020B0602020104020603" pitchFamily="34" charset="0"/>
                <a:ea typeface="Times New Roman" panose="02020603050405020304" pitchFamily="18" charset="0"/>
                <a:cs typeface="Calibri" panose="020F0502020204030204" pitchFamily="34" charset="0"/>
              </a:rPr>
              <a:t>Development Dialogue Series (DDS</a:t>
            </a:r>
            <a:r>
              <a:rPr lang="en-GB" dirty="0">
                <a:solidFill>
                  <a:srgbClr val="222222"/>
                </a:solidFill>
                <a:effectLst/>
                <a:latin typeface="Tw Cen MT" panose="020B0602020104020603" pitchFamily="34" charset="0"/>
                <a:ea typeface="Times New Roman" panose="02020603050405020304" pitchFamily="18" charset="0"/>
                <a:cs typeface="Calibri" panose="020F0502020204030204" pitchFamily="34" charset="0"/>
              </a:rPr>
              <a:t>) to expand the conversations and </a:t>
            </a:r>
            <a:r>
              <a:rPr lang="en-GB" dirty="0" smtClean="0">
                <a:solidFill>
                  <a:srgbClr val="222222"/>
                </a:solidFill>
                <a:latin typeface="Tw Cen MT" panose="020B0602020104020603" pitchFamily="34" charset="0"/>
                <a:ea typeface="Times New Roman" panose="02020603050405020304" pitchFamily="18" charset="0"/>
                <a:cs typeface="Calibri" panose="020F0502020204030204" pitchFamily="34" charset="0"/>
              </a:rPr>
              <a:t>provide</a:t>
            </a:r>
            <a:r>
              <a:rPr lang="en-GB" dirty="0" smtClean="0">
                <a:solidFill>
                  <a:srgbClr val="222222"/>
                </a:solidFill>
                <a:effectLst/>
                <a:latin typeface="Tw Cen MT" panose="020B0602020104020603" pitchFamily="34" charset="0"/>
                <a:ea typeface="Times New Roman" panose="02020603050405020304" pitchFamily="18" charset="0"/>
                <a:cs typeface="Calibri" panose="020F0502020204030204" pitchFamily="34" charset="0"/>
              </a:rPr>
              <a:t> </a:t>
            </a:r>
            <a:r>
              <a:rPr lang="en-GB" dirty="0">
                <a:solidFill>
                  <a:srgbClr val="222222"/>
                </a:solidFill>
                <a:effectLst/>
                <a:latin typeface="Tw Cen MT" panose="020B0602020104020603" pitchFamily="34" charset="0"/>
                <a:ea typeface="Times New Roman" panose="02020603050405020304" pitchFamily="18" charset="0"/>
                <a:cs typeface="Calibri" panose="020F0502020204030204" pitchFamily="34" charset="0"/>
              </a:rPr>
              <a:t>workable recommendations for stakeholder action. </a:t>
            </a:r>
          </a:p>
          <a:p>
            <a:pPr marL="0" lvl="0" indent="0" algn="just">
              <a:spcBef>
                <a:spcPts val="0"/>
              </a:spcBef>
              <a:buNone/>
            </a:pPr>
            <a:endParaRPr lang="en-GB" dirty="0">
              <a:solidFill>
                <a:srgbClr val="222222"/>
              </a:solidFill>
              <a:latin typeface="Tw Cen MT" panose="020B0602020104020603" pitchFamily="34" charset="0"/>
              <a:ea typeface="Times New Roman" panose="02020603050405020304" pitchFamily="18" charset="0"/>
              <a:cs typeface="Calibri" panose="020F0502020204030204" pitchFamily="34" charset="0"/>
            </a:endParaRPr>
          </a:p>
          <a:p>
            <a:pPr marL="0" lvl="0" indent="0" algn="just">
              <a:spcBef>
                <a:spcPts val="0"/>
              </a:spcBef>
              <a:buNone/>
            </a:pPr>
            <a:r>
              <a:rPr lang="en-GB" dirty="0" smtClean="0">
                <a:solidFill>
                  <a:srgbClr val="222222"/>
                </a:solidFill>
                <a:latin typeface="Tw Cen MT" panose="020B0602020104020603" pitchFamily="34" charset="0"/>
                <a:ea typeface="Times New Roman" panose="02020603050405020304" pitchFamily="18" charset="0"/>
                <a:cs typeface="Calibri" panose="020F0502020204030204" pitchFamily="34" charset="0"/>
              </a:rPr>
              <a:t>In </a:t>
            </a:r>
            <a:r>
              <a:rPr lang="en-GB" dirty="0">
                <a:solidFill>
                  <a:srgbClr val="222222"/>
                </a:solidFill>
                <a:latin typeface="Tw Cen MT" panose="020B0602020104020603" pitchFamily="34" charset="0"/>
                <a:ea typeface="Times New Roman" panose="02020603050405020304" pitchFamily="18" charset="0"/>
                <a:cs typeface="Calibri" panose="020F0502020204030204" pitchFamily="34" charset="0"/>
              </a:rPr>
              <a:t>the last five </a:t>
            </a:r>
            <a:r>
              <a:rPr lang="en-GB" dirty="0" smtClean="0">
                <a:solidFill>
                  <a:srgbClr val="222222"/>
                </a:solidFill>
                <a:latin typeface="Tw Cen MT" panose="020B0602020104020603" pitchFamily="34" charset="0"/>
                <a:ea typeface="Times New Roman" panose="02020603050405020304" pitchFamily="18" charset="0"/>
                <a:cs typeface="Calibri" panose="020F0502020204030204" pitchFamily="34" charset="0"/>
              </a:rPr>
              <a:t>years, we </a:t>
            </a:r>
            <a:r>
              <a:rPr lang="en-GB" dirty="0" smtClean="0">
                <a:solidFill>
                  <a:srgbClr val="222222"/>
                </a:solidFill>
                <a:effectLst/>
                <a:latin typeface="Tw Cen MT" panose="020B0602020104020603" pitchFamily="34" charset="0"/>
                <a:ea typeface="Times New Roman" panose="02020603050405020304" pitchFamily="18" charset="0"/>
                <a:cs typeface="Calibri" panose="020F0502020204030204" pitchFamily="34" charset="0"/>
              </a:rPr>
              <a:t>have convened </a:t>
            </a:r>
            <a:r>
              <a:rPr lang="en-GB" b="1" dirty="0" smtClean="0">
                <a:solidFill>
                  <a:srgbClr val="222222"/>
                </a:solidFill>
                <a:effectLst/>
                <a:latin typeface="Tw Cen MT" panose="020B0602020104020603" pitchFamily="34" charset="0"/>
                <a:ea typeface="Times New Roman" panose="02020603050405020304" pitchFamily="18" charset="0"/>
                <a:cs typeface="Calibri" panose="020F0502020204030204" pitchFamily="34" charset="0"/>
              </a:rPr>
              <a:t>DDS</a:t>
            </a:r>
            <a:r>
              <a:rPr lang="en-GB" dirty="0" smtClean="0">
                <a:solidFill>
                  <a:srgbClr val="222222"/>
                </a:solidFill>
                <a:effectLst/>
                <a:latin typeface="Tw Cen MT" panose="020B0602020104020603" pitchFamily="34" charset="0"/>
                <a:ea typeface="Times New Roman" panose="02020603050405020304" pitchFamily="18" charset="0"/>
                <a:cs typeface="Calibri" panose="020F0502020204030204" pitchFamily="34" charset="0"/>
              </a:rPr>
              <a:t> events focusing on Nigeria’s petroleum reforms and Public Finance Management in several cities across Nigeria, including Lagos, Abuja and Port Harcourt. Some of these have been </a:t>
            </a:r>
            <a:r>
              <a:rPr lang="en-GB" dirty="0">
                <a:solidFill>
                  <a:srgbClr val="222222"/>
                </a:solidFill>
                <a:effectLst/>
                <a:latin typeface="Tw Cen MT" panose="020B0602020104020603" pitchFamily="34" charset="0"/>
                <a:ea typeface="Times New Roman" panose="02020603050405020304" pitchFamily="18" charset="0"/>
                <a:cs typeface="Calibri" panose="020F0502020204030204" pitchFamily="34" charset="0"/>
              </a:rPr>
              <a:t>in collaboration with </a:t>
            </a:r>
            <a:r>
              <a:rPr lang="en-GB" dirty="0" smtClean="0">
                <a:solidFill>
                  <a:srgbClr val="222222"/>
                </a:solidFill>
                <a:latin typeface="Tw Cen MT" panose="020B0602020104020603" pitchFamily="34" charset="0"/>
                <a:ea typeface="Times New Roman" panose="02020603050405020304" pitchFamily="18" charset="0"/>
                <a:cs typeface="Calibri" panose="020F0502020204030204" pitchFamily="34" charset="0"/>
              </a:rPr>
              <a:t>Governmental and Non-Governmental Organizations and with support from leading Development Partners.</a:t>
            </a:r>
            <a:endParaRPr lang="en-CA" b="1" dirty="0">
              <a:effectLst/>
              <a:latin typeface="Tw Cen MT" panose="020B0602020104020603"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xmlns="" id="{6AF03CC0-7DA0-ED4F-B612-580E138D588A}"/>
              </a:ext>
            </a:extLst>
          </p:cNvPr>
          <p:cNvSpPr>
            <a:spLocks noGrp="1"/>
          </p:cNvSpPr>
          <p:nvPr>
            <p:ph type="body" idx="10"/>
          </p:nvPr>
        </p:nvSpPr>
        <p:spPr>
          <a:xfrm>
            <a:off x="6328008" y="2098876"/>
            <a:ext cx="4764829" cy="404216"/>
          </a:xfrm>
        </p:spPr>
        <p:txBody>
          <a:bodyPr/>
          <a:lstStyle/>
          <a:p>
            <a:r>
              <a:rPr lang="en-US" b="1" dirty="0">
                <a:latin typeface="Tw Cen MT" panose="020B0602020104020603" pitchFamily="34" charset="0"/>
              </a:rPr>
              <a:t>Host Community (</a:t>
            </a:r>
            <a:r>
              <a:rPr lang="en-US" b="1" dirty="0" err="1">
                <a:latin typeface="Tw Cen MT" panose="020B0602020104020603" pitchFamily="34" charset="0"/>
              </a:rPr>
              <a:t>HostCom</a:t>
            </a:r>
            <a:r>
              <a:rPr lang="en-US" b="1" dirty="0">
                <a:latin typeface="Tw Cen MT" panose="020B0602020104020603" pitchFamily="34" charset="0"/>
              </a:rPr>
              <a:t>) Colloquiums</a:t>
            </a:r>
          </a:p>
        </p:txBody>
      </p:sp>
      <p:sp>
        <p:nvSpPr>
          <p:cNvPr id="9" name="Slide Number Placeholder 8">
            <a:extLst>
              <a:ext uri="{FF2B5EF4-FFF2-40B4-BE49-F238E27FC236}">
                <a16:creationId xmlns:a16="http://schemas.microsoft.com/office/drawing/2014/main" xmlns="" id="{9A5802D8-6C81-6C4F-97CF-C1F2344EE894}"/>
              </a:ext>
            </a:extLst>
          </p:cNvPr>
          <p:cNvSpPr>
            <a:spLocks noGrp="1"/>
          </p:cNvSpPr>
          <p:nvPr>
            <p:ph type="sldNum" sz="quarter" idx="16"/>
          </p:nvPr>
        </p:nvSpPr>
        <p:spPr>
          <a:xfrm>
            <a:off x="971550" y="6332220"/>
            <a:ext cx="523240" cy="247651"/>
          </a:xfrm>
        </p:spPr>
        <p:txBody>
          <a:bodyPr/>
          <a:lstStyle/>
          <a:p>
            <a:pPr algn="l"/>
            <a:fld id="{294A09A9-5501-47C1-A89A-A340965A2BE2}" type="slidenum">
              <a:rPr lang="en-US" smtClean="0"/>
              <a:pPr algn="l"/>
              <a:t>8</a:t>
            </a:fld>
            <a:endParaRPr lang="en-US" dirty="0"/>
          </a:p>
        </p:txBody>
      </p:sp>
      <p:sp>
        <p:nvSpPr>
          <p:cNvPr id="8" name="Footer Placeholder 7">
            <a:extLst>
              <a:ext uri="{FF2B5EF4-FFF2-40B4-BE49-F238E27FC236}">
                <a16:creationId xmlns:a16="http://schemas.microsoft.com/office/drawing/2014/main" xmlns="" id="{2A659727-BBB9-9B49-BCA1-694F74F717C4}"/>
              </a:ext>
            </a:extLst>
          </p:cNvPr>
          <p:cNvSpPr>
            <a:spLocks noGrp="1"/>
          </p:cNvSpPr>
          <p:nvPr>
            <p:ph type="ftr" sz="quarter" idx="15"/>
          </p:nvPr>
        </p:nvSpPr>
        <p:spPr>
          <a:xfrm>
            <a:off x="1494790" y="6332220"/>
            <a:ext cx="1497330" cy="247651"/>
          </a:xfrm>
        </p:spPr>
        <p:txBody>
          <a:bodyPr/>
          <a:lstStyle/>
          <a:p>
            <a:r>
              <a:rPr lang="en-US" dirty="0"/>
              <a:t>Business Plan</a:t>
            </a:r>
          </a:p>
        </p:txBody>
      </p:sp>
      <p:pic>
        <p:nvPicPr>
          <p:cNvPr id="6" name="Picture 5">
            <a:extLst>
              <a:ext uri="{FF2B5EF4-FFF2-40B4-BE49-F238E27FC236}">
                <a16:creationId xmlns:a16="http://schemas.microsoft.com/office/drawing/2014/main" xmlns="" id="{9DFB13A6-BD1D-E61B-30F4-E8B8956B57D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625359" y="5951220"/>
            <a:ext cx="3470910" cy="762000"/>
          </a:xfrm>
          <a:prstGeom prst="rect">
            <a:avLst/>
          </a:prstGeom>
          <a:noFill/>
          <a:ln>
            <a:noFill/>
          </a:ln>
        </p:spPr>
      </p:pic>
      <p:sp>
        <p:nvSpPr>
          <p:cNvPr id="11" name="Content Placeholder 4">
            <a:extLst>
              <a:ext uri="{FF2B5EF4-FFF2-40B4-BE49-F238E27FC236}">
                <a16:creationId xmlns:a16="http://schemas.microsoft.com/office/drawing/2014/main" xmlns="" id="{07435953-D99C-8632-EB12-E25201FDE42C}"/>
              </a:ext>
            </a:extLst>
          </p:cNvPr>
          <p:cNvSpPr txBox="1">
            <a:spLocks/>
          </p:cNvSpPr>
          <p:nvPr/>
        </p:nvSpPr>
        <p:spPr>
          <a:xfrm>
            <a:off x="6328008" y="2364782"/>
            <a:ext cx="5038197" cy="1942138"/>
          </a:xfrm>
          <a:prstGeom prst="rect">
            <a:avLst/>
          </a:prstGeom>
        </p:spPr>
        <p:txBody>
          <a:bodyPr vert="horz" lIns="0" tIns="0" rIns="0" bIns="0" rtlCol="0" anchor="t" anchorCtr="0">
            <a:noAutofit/>
          </a:bodyPr>
          <a:lstStyle>
            <a:lvl1pPr marL="285750" indent="-285750" algn="l" defTabSz="914400" rtl="0" eaLnBrk="1" latinLnBrk="0" hangingPunct="1">
              <a:lnSpc>
                <a:spcPct val="100000"/>
              </a:lnSpc>
              <a:spcBef>
                <a:spcPts val="1000"/>
              </a:spcBef>
              <a:buFont typeface="Wingdings" pitchFamily="2" charset="2"/>
              <a:buChar char="§"/>
              <a:defRPr sz="16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0"/>
              </a:spcBef>
              <a:buFont typeface="Wingdings" pitchFamily="2" charset="2"/>
              <a:buNone/>
            </a:pPr>
            <a:r>
              <a:rPr lang="en-GB" dirty="0">
                <a:solidFill>
                  <a:srgbClr val="222222"/>
                </a:solidFill>
                <a:latin typeface="Tw Cen MT" panose="020B0602020104020603" pitchFamily="34" charset="0"/>
                <a:ea typeface="Times New Roman" panose="02020603050405020304" pitchFamily="18" charset="0"/>
                <a:cs typeface="Calibri" panose="020F0502020204030204" pitchFamily="34" charset="0"/>
              </a:rPr>
              <a:t>Continual agitations for a better deal for oil-bearing and producing communities have become a permanent feature of the policy discourse in the oil and gas </a:t>
            </a:r>
            <a:r>
              <a:rPr lang="en-GB" dirty="0" smtClean="0">
                <a:solidFill>
                  <a:srgbClr val="222222"/>
                </a:solidFill>
                <a:latin typeface="Tw Cen MT" panose="020B0602020104020603" pitchFamily="34" charset="0"/>
                <a:ea typeface="Times New Roman" panose="02020603050405020304" pitchFamily="18" charset="0"/>
                <a:cs typeface="Calibri" panose="020F0502020204030204" pitchFamily="34" charset="0"/>
              </a:rPr>
              <a:t>sector of Nigeria. </a:t>
            </a:r>
            <a:r>
              <a:rPr lang="en-GB" dirty="0">
                <a:solidFill>
                  <a:srgbClr val="222222"/>
                </a:solidFill>
                <a:latin typeface="Tw Cen MT" panose="020B0602020104020603" pitchFamily="34" charset="0"/>
                <a:ea typeface="Times New Roman" panose="02020603050405020304" pitchFamily="18" charset="0"/>
                <a:cs typeface="Calibri" panose="020F0502020204030204" pitchFamily="34" charset="0"/>
              </a:rPr>
              <a:t>It is in this regard that </a:t>
            </a:r>
            <a:r>
              <a:rPr lang="en-GB" b="1" dirty="0" err="1">
                <a:solidFill>
                  <a:srgbClr val="222222"/>
                </a:solidFill>
                <a:latin typeface="Tw Cen MT" panose="020B0602020104020603" pitchFamily="34" charset="0"/>
                <a:ea typeface="Times New Roman" panose="02020603050405020304" pitchFamily="18" charset="0"/>
                <a:cs typeface="Calibri" panose="020F0502020204030204" pitchFamily="34" charset="0"/>
              </a:rPr>
              <a:t>OrderPaper</a:t>
            </a:r>
            <a:r>
              <a:rPr lang="en-GB" dirty="0">
                <a:solidFill>
                  <a:srgbClr val="222222"/>
                </a:solidFill>
                <a:latin typeface="Tw Cen MT" panose="020B0602020104020603" pitchFamily="34" charset="0"/>
                <a:ea typeface="Times New Roman" panose="02020603050405020304" pitchFamily="18" charset="0"/>
                <a:cs typeface="Calibri" panose="020F0502020204030204" pitchFamily="34" charset="0"/>
              </a:rPr>
              <a:t> </a:t>
            </a:r>
            <a:r>
              <a:rPr lang="en-GB" dirty="0" smtClean="0">
                <a:solidFill>
                  <a:srgbClr val="222222"/>
                </a:solidFill>
                <a:latin typeface="Tw Cen MT" panose="020B0602020104020603" pitchFamily="34" charset="0"/>
                <a:ea typeface="Times New Roman" panose="02020603050405020304" pitchFamily="18" charset="0"/>
                <a:cs typeface="Calibri" panose="020F0502020204030204" pitchFamily="34" charset="0"/>
              </a:rPr>
              <a:t>dedicates its resources to convene conversations </a:t>
            </a:r>
            <a:r>
              <a:rPr lang="en-GB" dirty="0" smtClean="0">
                <a:solidFill>
                  <a:srgbClr val="222222"/>
                </a:solidFill>
                <a:latin typeface="Tw Cen MT" panose="020B0602020104020603" pitchFamily="34" charset="0"/>
                <a:ea typeface="Times New Roman" panose="02020603050405020304" pitchFamily="18" charset="0"/>
                <a:cs typeface="Calibri" panose="020F0502020204030204" pitchFamily="34" charset="0"/>
              </a:rPr>
              <a:t>a</a:t>
            </a:r>
            <a:r>
              <a:rPr lang="en-GB" dirty="0" smtClean="0">
                <a:solidFill>
                  <a:srgbClr val="222222"/>
                </a:solidFill>
                <a:latin typeface="Tw Cen MT" panose="020B0602020104020603" pitchFamily="34" charset="0"/>
                <a:ea typeface="Times New Roman" panose="02020603050405020304" pitchFamily="18" charset="0"/>
                <a:cs typeface="Calibri" panose="020F0502020204030204" pitchFamily="34" charset="0"/>
              </a:rPr>
              <a:t>nd ideation sessions with stakeholders towards resolving knotty issues around beneficiation for host communities of the Niger Delta Region of the country. These sessions have been held in </a:t>
            </a:r>
            <a:r>
              <a:rPr lang="en-GB" dirty="0" err="1" smtClean="0">
                <a:solidFill>
                  <a:srgbClr val="222222"/>
                </a:solidFill>
                <a:latin typeface="Tw Cen MT" panose="020B0602020104020603" pitchFamily="34" charset="0"/>
                <a:ea typeface="Times New Roman" panose="02020603050405020304" pitchFamily="18" charset="0"/>
                <a:cs typeface="Calibri" panose="020F0502020204030204" pitchFamily="34" charset="0"/>
              </a:rPr>
              <a:t>Uyo</a:t>
            </a:r>
            <a:r>
              <a:rPr lang="en-GB" dirty="0" smtClean="0">
                <a:solidFill>
                  <a:srgbClr val="222222"/>
                </a:solidFill>
                <a:latin typeface="Tw Cen MT" panose="020B0602020104020603" pitchFamily="34" charset="0"/>
                <a:ea typeface="Times New Roman" panose="02020603050405020304" pitchFamily="18" charset="0"/>
                <a:cs typeface="Calibri" panose="020F0502020204030204" pitchFamily="34" charset="0"/>
              </a:rPr>
              <a:t>, </a:t>
            </a:r>
            <a:r>
              <a:rPr lang="en-GB" dirty="0" err="1" smtClean="0">
                <a:solidFill>
                  <a:srgbClr val="222222"/>
                </a:solidFill>
                <a:latin typeface="Tw Cen MT" panose="020B0602020104020603" pitchFamily="34" charset="0"/>
                <a:ea typeface="Times New Roman" panose="02020603050405020304" pitchFamily="18" charset="0"/>
                <a:cs typeface="Calibri" panose="020F0502020204030204" pitchFamily="34" charset="0"/>
              </a:rPr>
              <a:t>Owerri</a:t>
            </a:r>
            <a:r>
              <a:rPr lang="en-GB" dirty="0" smtClean="0">
                <a:solidFill>
                  <a:srgbClr val="222222"/>
                </a:solidFill>
                <a:latin typeface="Tw Cen MT" panose="020B0602020104020603" pitchFamily="34" charset="0"/>
                <a:ea typeface="Times New Roman" panose="02020603050405020304" pitchFamily="18" charset="0"/>
                <a:cs typeface="Calibri" panose="020F0502020204030204" pitchFamily="34" charset="0"/>
              </a:rPr>
              <a:t>, and Port Harcourt, among other centre-points of host community agitations in the last five years.    </a:t>
            </a:r>
            <a:endParaRPr lang="en-CA" dirty="0">
              <a:latin typeface="Tw Cen MT" panose="020B06020201040206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34378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F0FA04-6227-9040-92A6-9514A59B8E7B}"/>
              </a:ext>
            </a:extLst>
          </p:cNvPr>
          <p:cNvSpPr>
            <a:spLocks noGrp="1"/>
          </p:cNvSpPr>
          <p:nvPr>
            <p:ph type="title"/>
          </p:nvPr>
        </p:nvSpPr>
        <p:spPr>
          <a:xfrm>
            <a:off x="964023" y="879063"/>
            <a:ext cx="9796126" cy="610863"/>
          </a:xfrm>
        </p:spPr>
        <p:txBody>
          <a:bodyPr>
            <a:normAutofit/>
          </a:bodyPr>
          <a:lstStyle/>
          <a:p>
            <a:r>
              <a:rPr lang="en-US" dirty="0">
                <a:latin typeface="Tw Cen MT" panose="020B0602020104020603" pitchFamily="34" charset="0"/>
              </a:rPr>
              <a:t>Projects &amp; Programmes (iii)</a:t>
            </a:r>
          </a:p>
        </p:txBody>
      </p:sp>
      <p:sp>
        <p:nvSpPr>
          <p:cNvPr id="3" name="Text Placeholder 2">
            <a:extLst>
              <a:ext uri="{FF2B5EF4-FFF2-40B4-BE49-F238E27FC236}">
                <a16:creationId xmlns:a16="http://schemas.microsoft.com/office/drawing/2014/main" xmlns="" id="{9CD657E5-4675-E84E-840E-4F6D4868C5A9}"/>
              </a:ext>
            </a:extLst>
          </p:cNvPr>
          <p:cNvSpPr>
            <a:spLocks noGrp="1"/>
          </p:cNvSpPr>
          <p:nvPr>
            <p:ph type="body" idx="1"/>
          </p:nvPr>
        </p:nvSpPr>
        <p:spPr>
          <a:xfrm>
            <a:off x="964022" y="1996726"/>
            <a:ext cx="4827178" cy="404216"/>
          </a:xfrm>
        </p:spPr>
        <p:txBody>
          <a:bodyPr>
            <a:normAutofit/>
          </a:bodyPr>
          <a:lstStyle/>
          <a:p>
            <a:r>
              <a:rPr lang="en-US" sz="2000" b="1" dirty="0">
                <a:latin typeface="Tw Cen MT" panose="020B0602020104020603" pitchFamily="34" charset="0"/>
              </a:rPr>
              <a:t>OrderPaper and the OGP </a:t>
            </a:r>
          </a:p>
        </p:txBody>
      </p:sp>
      <p:sp>
        <p:nvSpPr>
          <p:cNvPr id="5" name="Content Placeholder 4">
            <a:extLst>
              <a:ext uri="{FF2B5EF4-FFF2-40B4-BE49-F238E27FC236}">
                <a16:creationId xmlns:a16="http://schemas.microsoft.com/office/drawing/2014/main" xmlns="" id="{0B4B9306-DDC0-AD4F-A9C2-739C6AEB0172}"/>
              </a:ext>
            </a:extLst>
          </p:cNvPr>
          <p:cNvSpPr>
            <a:spLocks noGrp="1"/>
          </p:cNvSpPr>
          <p:nvPr>
            <p:ph sz="half" idx="2"/>
          </p:nvPr>
        </p:nvSpPr>
        <p:spPr>
          <a:xfrm>
            <a:off x="964021" y="2351952"/>
            <a:ext cx="4899971" cy="1942138"/>
          </a:xfrm>
        </p:spPr>
        <p:txBody>
          <a:bodyPr>
            <a:noAutofit/>
          </a:bodyPr>
          <a:lstStyle/>
          <a:p>
            <a:pPr marL="0" lvl="0" indent="0" algn="just">
              <a:spcBef>
                <a:spcPts val="0"/>
              </a:spcBef>
              <a:buNone/>
            </a:pPr>
            <a:r>
              <a:rPr lang="en-GB" sz="1800" dirty="0">
                <a:solidFill>
                  <a:srgbClr val="222222"/>
                </a:solidFill>
                <a:effectLst/>
                <a:latin typeface="Tw Cen MT" panose="020B0602020104020603" pitchFamily="34" charset="0"/>
                <a:ea typeface="Times New Roman" panose="02020603050405020304" pitchFamily="18" charset="0"/>
                <a:cs typeface="Calibri" panose="020F0502020204030204" pitchFamily="34" charset="0"/>
              </a:rPr>
              <a:t>OrderPaper Advocacy Initiative has been involved with the </a:t>
            </a:r>
            <a:r>
              <a:rPr lang="en-GB" sz="1800" b="1" dirty="0">
                <a:solidFill>
                  <a:srgbClr val="222222"/>
                </a:solidFill>
                <a:effectLst/>
                <a:latin typeface="Tw Cen MT" panose="020B0602020104020603" pitchFamily="34" charset="0"/>
                <a:ea typeface="Times New Roman" panose="02020603050405020304" pitchFamily="18" charset="0"/>
                <a:cs typeface="Calibri" panose="020F0502020204030204" pitchFamily="34" charset="0"/>
              </a:rPr>
              <a:t>Open Government Partnership (OGP) </a:t>
            </a:r>
            <a:r>
              <a:rPr lang="en-GB" sz="1800" dirty="0">
                <a:solidFill>
                  <a:srgbClr val="222222"/>
                </a:solidFill>
                <a:effectLst/>
                <a:latin typeface="Tw Cen MT" panose="020B0602020104020603" pitchFamily="34" charset="0"/>
                <a:ea typeface="Times New Roman" panose="02020603050405020304" pitchFamily="18" charset="0"/>
                <a:cs typeface="Calibri" panose="020F0502020204030204" pitchFamily="34" charset="0"/>
              </a:rPr>
              <a:t>in Nigeria through participation in some thematic areas of the </a:t>
            </a:r>
            <a:r>
              <a:rPr lang="en-GB" sz="1800" b="1" dirty="0">
                <a:solidFill>
                  <a:srgbClr val="222222"/>
                </a:solidFill>
                <a:effectLst/>
                <a:latin typeface="Tw Cen MT" panose="020B0602020104020603" pitchFamily="34" charset="0"/>
                <a:ea typeface="Times New Roman" panose="02020603050405020304" pitchFamily="18" charset="0"/>
                <a:cs typeface="Calibri" panose="020F0502020204030204" pitchFamily="34" charset="0"/>
              </a:rPr>
              <a:t>2017-2019 National Action Plan (NAP</a:t>
            </a:r>
            <a:r>
              <a:rPr lang="en-GB" sz="1800" dirty="0">
                <a:solidFill>
                  <a:srgbClr val="222222"/>
                </a:solidFill>
                <a:effectLst/>
                <a:latin typeface="Tw Cen MT" panose="020B0602020104020603" pitchFamily="34" charset="0"/>
                <a:ea typeface="Times New Roman" panose="02020603050405020304" pitchFamily="18" charset="0"/>
                <a:cs typeface="Calibri" panose="020F0502020204030204" pitchFamily="34" charset="0"/>
              </a:rPr>
              <a:t>) including Citizens Engagement, Open Budget, Extractives and Fiscal Transparency; and was actively involved with the </a:t>
            </a:r>
            <a:r>
              <a:rPr lang="en-GB" sz="1800" b="1" dirty="0">
                <a:solidFill>
                  <a:srgbClr val="222222"/>
                </a:solidFill>
                <a:effectLst/>
                <a:latin typeface="Tw Cen MT" panose="020B0602020104020603" pitchFamily="34" charset="0"/>
                <a:ea typeface="Times New Roman" panose="02020603050405020304" pitchFamily="18" charset="0"/>
                <a:cs typeface="Calibri" panose="020F0502020204030204" pitchFamily="34" charset="0"/>
              </a:rPr>
              <a:t>development of the 2019-2021 NAP. </a:t>
            </a:r>
          </a:p>
        </p:txBody>
      </p:sp>
      <p:sp>
        <p:nvSpPr>
          <p:cNvPr id="4" name="Text Placeholder 3">
            <a:extLst>
              <a:ext uri="{FF2B5EF4-FFF2-40B4-BE49-F238E27FC236}">
                <a16:creationId xmlns:a16="http://schemas.microsoft.com/office/drawing/2014/main" xmlns="" id="{6AF03CC0-7DA0-ED4F-B612-580E138D588A}"/>
              </a:ext>
            </a:extLst>
          </p:cNvPr>
          <p:cNvSpPr>
            <a:spLocks noGrp="1"/>
          </p:cNvSpPr>
          <p:nvPr>
            <p:ph type="body" idx="10"/>
          </p:nvPr>
        </p:nvSpPr>
        <p:spPr>
          <a:xfrm>
            <a:off x="6328008" y="1996726"/>
            <a:ext cx="5601722" cy="506366"/>
          </a:xfrm>
        </p:spPr>
        <p:txBody>
          <a:bodyPr>
            <a:noAutofit/>
          </a:bodyPr>
          <a:lstStyle/>
          <a:p>
            <a:r>
              <a:rPr lang="en-GB" sz="2000" b="1" dirty="0">
                <a:latin typeface="Tw Cen MT" panose="020B0602020104020603" pitchFamily="34" charset="0"/>
              </a:rPr>
              <a:t>Online Parliamentary Engagement Nigeria - OPEN</a:t>
            </a:r>
            <a:endParaRPr lang="en-US" sz="2000" b="1" dirty="0">
              <a:latin typeface="Tw Cen MT" panose="020B0602020104020603" pitchFamily="34" charset="0"/>
            </a:endParaRPr>
          </a:p>
        </p:txBody>
      </p:sp>
      <p:sp>
        <p:nvSpPr>
          <p:cNvPr id="9" name="Slide Number Placeholder 8">
            <a:extLst>
              <a:ext uri="{FF2B5EF4-FFF2-40B4-BE49-F238E27FC236}">
                <a16:creationId xmlns:a16="http://schemas.microsoft.com/office/drawing/2014/main" xmlns="" id="{9A5802D8-6C81-6C4F-97CF-C1F2344EE894}"/>
              </a:ext>
            </a:extLst>
          </p:cNvPr>
          <p:cNvSpPr>
            <a:spLocks noGrp="1"/>
          </p:cNvSpPr>
          <p:nvPr>
            <p:ph type="sldNum" sz="quarter" idx="16"/>
          </p:nvPr>
        </p:nvSpPr>
        <p:spPr>
          <a:xfrm>
            <a:off x="971550" y="6332220"/>
            <a:ext cx="523240" cy="247651"/>
          </a:xfrm>
        </p:spPr>
        <p:txBody>
          <a:bodyPr/>
          <a:lstStyle/>
          <a:p>
            <a:pPr algn="l"/>
            <a:fld id="{294A09A9-5501-47C1-A89A-A340965A2BE2}" type="slidenum">
              <a:rPr lang="en-US" smtClean="0"/>
              <a:pPr algn="l"/>
              <a:t>9</a:t>
            </a:fld>
            <a:endParaRPr lang="en-US" dirty="0"/>
          </a:p>
        </p:txBody>
      </p:sp>
      <p:sp>
        <p:nvSpPr>
          <p:cNvPr id="8" name="Footer Placeholder 7">
            <a:extLst>
              <a:ext uri="{FF2B5EF4-FFF2-40B4-BE49-F238E27FC236}">
                <a16:creationId xmlns:a16="http://schemas.microsoft.com/office/drawing/2014/main" xmlns="" id="{2A659727-BBB9-9B49-BCA1-694F74F717C4}"/>
              </a:ext>
            </a:extLst>
          </p:cNvPr>
          <p:cNvSpPr>
            <a:spLocks noGrp="1"/>
          </p:cNvSpPr>
          <p:nvPr>
            <p:ph type="ftr" sz="quarter" idx="15"/>
          </p:nvPr>
        </p:nvSpPr>
        <p:spPr>
          <a:xfrm>
            <a:off x="1494790" y="6332220"/>
            <a:ext cx="1497330" cy="247651"/>
          </a:xfrm>
        </p:spPr>
        <p:txBody>
          <a:bodyPr/>
          <a:lstStyle/>
          <a:p>
            <a:r>
              <a:rPr lang="en-US" dirty="0"/>
              <a:t>Business Plan</a:t>
            </a:r>
          </a:p>
        </p:txBody>
      </p:sp>
      <p:pic>
        <p:nvPicPr>
          <p:cNvPr id="6" name="Picture 5">
            <a:extLst>
              <a:ext uri="{FF2B5EF4-FFF2-40B4-BE49-F238E27FC236}">
                <a16:creationId xmlns:a16="http://schemas.microsoft.com/office/drawing/2014/main" xmlns="" id="{9DFB13A6-BD1D-E61B-30F4-E8B8956B57D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625359" y="5951220"/>
            <a:ext cx="3470910" cy="762000"/>
          </a:xfrm>
          <a:prstGeom prst="rect">
            <a:avLst/>
          </a:prstGeom>
          <a:noFill/>
          <a:ln>
            <a:noFill/>
          </a:ln>
        </p:spPr>
      </p:pic>
      <p:sp>
        <p:nvSpPr>
          <p:cNvPr id="11" name="Content Placeholder 4">
            <a:extLst>
              <a:ext uri="{FF2B5EF4-FFF2-40B4-BE49-F238E27FC236}">
                <a16:creationId xmlns:a16="http://schemas.microsoft.com/office/drawing/2014/main" xmlns="" id="{07435953-D99C-8632-EB12-E25201FDE42C}"/>
              </a:ext>
            </a:extLst>
          </p:cNvPr>
          <p:cNvSpPr txBox="1">
            <a:spLocks/>
          </p:cNvSpPr>
          <p:nvPr/>
        </p:nvSpPr>
        <p:spPr>
          <a:xfrm>
            <a:off x="6328008" y="2258525"/>
            <a:ext cx="5399704" cy="1942138"/>
          </a:xfrm>
          <a:prstGeom prst="rect">
            <a:avLst/>
          </a:prstGeom>
        </p:spPr>
        <p:txBody>
          <a:bodyPr vert="horz" lIns="0" tIns="0" rIns="0" bIns="0" rtlCol="0" anchor="t" anchorCtr="0">
            <a:noAutofit/>
          </a:bodyPr>
          <a:lstStyle>
            <a:lvl1pPr marL="285750" indent="-285750" algn="l" defTabSz="914400" rtl="0" eaLnBrk="1" latinLnBrk="0" hangingPunct="1">
              <a:lnSpc>
                <a:spcPct val="100000"/>
              </a:lnSpc>
              <a:spcBef>
                <a:spcPts val="1000"/>
              </a:spcBef>
              <a:buFont typeface="Wingdings" pitchFamily="2" charset="2"/>
              <a:buChar char="§"/>
              <a:defRPr sz="16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0"/>
              </a:spcBef>
              <a:buFont typeface="Wingdings" pitchFamily="2" charset="2"/>
              <a:buNone/>
            </a:pPr>
            <a:r>
              <a:rPr lang="en-GB" sz="1800" b="1" dirty="0">
                <a:solidFill>
                  <a:srgbClr val="222222"/>
                </a:solidFill>
                <a:latin typeface="Tw Cen MT" panose="020B0602020104020603" pitchFamily="34" charset="0"/>
                <a:ea typeface="Times New Roman" panose="02020603050405020304" pitchFamily="18" charset="0"/>
                <a:cs typeface="Calibri" panose="020F0502020204030204" pitchFamily="34" charset="0"/>
              </a:rPr>
              <a:t>OrderPaper Nigeria </a:t>
            </a:r>
            <a:r>
              <a:rPr lang="en-GB" sz="1800" dirty="0">
                <a:solidFill>
                  <a:srgbClr val="222222"/>
                </a:solidFill>
                <a:latin typeface="Tw Cen MT" panose="020B0602020104020603" pitchFamily="34" charset="0"/>
                <a:ea typeface="Times New Roman" panose="02020603050405020304" pitchFamily="18" charset="0"/>
                <a:cs typeface="Calibri" panose="020F0502020204030204" pitchFamily="34" charset="0"/>
              </a:rPr>
              <a:t>designed the </a:t>
            </a:r>
            <a:r>
              <a:rPr lang="en-GB" sz="1800" b="1" dirty="0">
                <a:solidFill>
                  <a:srgbClr val="222222"/>
                </a:solidFill>
                <a:latin typeface="Tw Cen MT" panose="020B0602020104020603" pitchFamily="34" charset="0"/>
                <a:ea typeface="Times New Roman" panose="02020603050405020304" pitchFamily="18" charset="0"/>
                <a:cs typeface="Calibri" panose="020F0502020204030204" pitchFamily="34" charset="0"/>
              </a:rPr>
              <a:t>OPEN - Online Parliamentary Engagement Nigeria - Series </a:t>
            </a:r>
            <a:r>
              <a:rPr lang="en-GB" sz="1800" dirty="0">
                <a:solidFill>
                  <a:srgbClr val="222222"/>
                </a:solidFill>
                <a:latin typeface="Tw Cen MT" panose="020B0602020104020603" pitchFamily="34" charset="0"/>
                <a:ea typeface="Times New Roman" panose="02020603050405020304" pitchFamily="18" charset="0"/>
                <a:cs typeface="Calibri" panose="020F0502020204030204" pitchFamily="34" charset="0"/>
              </a:rPr>
              <a:t>as a purpose-built programme to bridge the gap between citizens and the National Assembly of Nigeria. It is a platform for continued advancement of National Assembly mandate as representatives of the people. </a:t>
            </a:r>
          </a:p>
          <a:p>
            <a:pPr marL="0" indent="0" algn="just">
              <a:spcBef>
                <a:spcPts val="0"/>
              </a:spcBef>
              <a:buFont typeface="Wingdings" pitchFamily="2" charset="2"/>
              <a:buNone/>
            </a:pPr>
            <a:r>
              <a:rPr lang="en-GB" sz="1800" dirty="0">
                <a:solidFill>
                  <a:srgbClr val="222222"/>
                </a:solidFill>
                <a:latin typeface="Tw Cen MT" panose="020B0602020104020603" pitchFamily="34" charset="0"/>
                <a:ea typeface="Times New Roman" panose="02020603050405020304" pitchFamily="18" charset="0"/>
                <a:cs typeface="Calibri" panose="020F0502020204030204" pitchFamily="34" charset="0"/>
              </a:rPr>
              <a:t>The programme is tailored to continue to close any gap among governance actors (citizens, media, and private sector) and the National Assembly, for interaction and value addition on legislative matters.  Previous editions of the programme featured key National Assembly members and other governance actors, bringing up practical solutions to improving service delivery to Nigerians through the actions of the legislature.</a:t>
            </a:r>
            <a:endParaRPr lang="en-CA" sz="1800" dirty="0">
              <a:latin typeface="Tw Cen MT" panose="020B06020201040206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37995928"/>
      </p:ext>
    </p:extLst>
  </p:cSld>
  <p:clrMapOvr>
    <a:masterClrMapping/>
  </p:clrMapOvr>
</p:sld>
</file>

<file path=ppt/theme/theme1.xml><?xml version="1.0" encoding="utf-8"?>
<a:theme xmlns:a="http://schemas.openxmlformats.org/drawingml/2006/main" name="Theme1">
  <a:themeElements>
    <a:clrScheme name="Swiss">
      <a:dk1>
        <a:srgbClr val="000000"/>
      </a:dk1>
      <a:lt1>
        <a:srgbClr val="FFFFFF"/>
      </a:lt1>
      <a:dk2>
        <a:srgbClr val="E4E4E4"/>
      </a:dk2>
      <a:lt2>
        <a:srgbClr val="7CA655"/>
      </a:lt2>
      <a:accent1>
        <a:srgbClr val="A9D4DB"/>
      </a:accent1>
      <a:accent2>
        <a:srgbClr val="FBE284"/>
      </a:accent2>
      <a:accent3>
        <a:srgbClr val="4495A2"/>
      </a:accent3>
      <a:accent4>
        <a:srgbClr val="AA5881"/>
      </a:accent4>
      <a:accent5>
        <a:srgbClr val="E06742"/>
      </a:accent5>
      <a:accent6>
        <a:srgbClr val="F9D448"/>
      </a:accent6>
      <a:hlink>
        <a:srgbClr val="4495A2"/>
      </a:hlink>
      <a:folHlink>
        <a:srgbClr val="AA5881"/>
      </a:folHlink>
    </a:clrScheme>
    <a:fontScheme name="Custom 175">
      <a:majorFont>
        <a:latin typeface="Franklin Gothic Demi"/>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SwissPresentation C_Win32_MW_JS_SL_v2.potx" id="{230A82CA-9023-4220-9E5B-0E652CF31B20}" vid="{96196EC2-C392-482E-BF29-9BD12A62668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D20B6E4-879E-4E6C-BDE7-261540CD3765}">
  <ds:schemaRefs>
    <ds:schemaRef ds:uri="http://schemas.microsoft.com/sharepoint/v3/contenttype/forms"/>
  </ds:schemaRefs>
</ds:datastoreItem>
</file>

<file path=customXml/itemProps2.xml><?xml version="1.0" encoding="utf-8"?>
<ds:datastoreItem xmlns:ds="http://schemas.openxmlformats.org/officeDocument/2006/customXml" ds:itemID="{09EC1AB0-9704-404D-B6D3-819D938AC55B}">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94F21D10-BD83-491A-AAA6-945C2DB1EB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tf78853419_win32</Template>
  <TotalTime>1592</TotalTime>
  <Words>1633</Words>
  <Application>Microsoft Office PowerPoint</Application>
  <PresentationFormat>Custom</PresentationFormat>
  <Paragraphs>110</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Theme1</vt:lpstr>
      <vt:lpstr>Business Profile</vt:lpstr>
      <vt:lpstr>Executive Summary</vt:lpstr>
      <vt:lpstr>About Us</vt:lpstr>
      <vt:lpstr>Mission &amp; Vision</vt:lpstr>
      <vt:lpstr>Our Competencies and Interventions (i)</vt:lpstr>
      <vt:lpstr>Our Competencies and Interventions (ii)</vt:lpstr>
      <vt:lpstr>Projects &amp; Programmes (i)</vt:lpstr>
      <vt:lpstr>Projects &amp; Programmes (ii)</vt:lpstr>
      <vt:lpstr>Projects &amp; Programmes (iii)</vt:lpstr>
      <vt:lpstr>Our Management Team</vt:lpstr>
      <vt:lpstr>Our Track Record</vt:lpstr>
      <vt:lpstr>Contact Us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Plan</dc:title>
  <dc:creator>Ofordile Tony-Okeke</dc:creator>
  <cp:lastModifiedBy>Hp</cp:lastModifiedBy>
  <cp:revision>20</cp:revision>
  <dcterms:created xsi:type="dcterms:W3CDTF">2022-08-29T03:13:56Z</dcterms:created>
  <dcterms:modified xsi:type="dcterms:W3CDTF">2023-01-20T05:48:30Z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